
<file path=[Content_Types].xml><?xml version="1.0" encoding="utf-8"?>
<Types xmlns="http://schemas.openxmlformats.org/package/2006/content-types">
  <Default Extension="png" ContentType="image/png"/>
  <Default Extension="bin"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308" r:id="rId3"/>
    <p:sldId id="299" r:id="rId4"/>
    <p:sldId id="314" r:id="rId5"/>
    <p:sldId id="294" r:id="rId6"/>
    <p:sldId id="317" r:id="rId7"/>
    <p:sldId id="316" r:id="rId8"/>
    <p:sldId id="315" r:id="rId9"/>
    <p:sldId id="313" r:id="rId10"/>
    <p:sldId id="306" r:id="rId11"/>
    <p:sldId id="309" r:id="rId12"/>
    <p:sldId id="300" r:id="rId13"/>
  </p:sldIdLst>
  <p:sldSz cx="12192000" cy="6858000"/>
  <p:notesSz cx="6858000" cy="9144000"/>
  <p:defaultTextStyle>
    <a:defPPr>
      <a:defRPr lang="zh-TW"/>
    </a:defPPr>
    <a:lvl1pPr algn="l" rtl="0" eaLnBrk="0" fontAlgn="base" hangingPunct="0">
      <a:spcBef>
        <a:spcPct val="0"/>
      </a:spcBef>
      <a:spcAft>
        <a:spcPct val="0"/>
      </a:spcAft>
      <a:defRPr kern="1200">
        <a:solidFill>
          <a:schemeClr val="tx1"/>
        </a:solidFill>
        <a:latin typeface="Segoe Print" panose="020008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Segoe Print" panose="020008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Segoe Print" panose="020008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Segoe Print" panose="020008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Segoe Print" panose="02000800000000000000" pitchFamily="2" charset="0"/>
        <a:ea typeface="+mn-ea"/>
        <a:cs typeface="+mn-cs"/>
      </a:defRPr>
    </a:lvl5pPr>
    <a:lvl6pPr marL="2286000" algn="l" defTabSz="914400" rtl="0" eaLnBrk="1" latinLnBrk="0" hangingPunct="1">
      <a:defRPr kern="1200">
        <a:solidFill>
          <a:schemeClr val="tx1"/>
        </a:solidFill>
        <a:latin typeface="Segoe Print" panose="02000800000000000000" pitchFamily="2" charset="0"/>
        <a:ea typeface="+mn-ea"/>
        <a:cs typeface="+mn-cs"/>
      </a:defRPr>
    </a:lvl6pPr>
    <a:lvl7pPr marL="2743200" algn="l" defTabSz="914400" rtl="0" eaLnBrk="1" latinLnBrk="0" hangingPunct="1">
      <a:defRPr kern="1200">
        <a:solidFill>
          <a:schemeClr val="tx1"/>
        </a:solidFill>
        <a:latin typeface="Segoe Print" panose="02000800000000000000" pitchFamily="2" charset="0"/>
        <a:ea typeface="+mn-ea"/>
        <a:cs typeface="+mn-cs"/>
      </a:defRPr>
    </a:lvl7pPr>
    <a:lvl8pPr marL="3200400" algn="l" defTabSz="914400" rtl="0" eaLnBrk="1" latinLnBrk="0" hangingPunct="1">
      <a:defRPr kern="1200">
        <a:solidFill>
          <a:schemeClr val="tx1"/>
        </a:solidFill>
        <a:latin typeface="Segoe Print" panose="02000800000000000000" pitchFamily="2" charset="0"/>
        <a:ea typeface="+mn-ea"/>
        <a:cs typeface="+mn-cs"/>
      </a:defRPr>
    </a:lvl8pPr>
    <a:lvl9pPr marL="3657600" algn="l" defTabSz="914400" rtl="0" eaLnBrk="1" latinLnBrk="0" hangingPunct="1">
      <a:defRPr kern="1200">
        <a:solidFill>
          <a:schemeClr val="tx1"/>
        </a:solidFill>
        <a:latin typeface="Segoe Print" panose="02000800000000000000" pitchFamily="2"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66743" autoAdjust="0"/>
  </p:normalViewPr>
  <p:slideViewPr>
    <p:cSldViewPr snapToGrid="0">
      <p:cViewPr varScale="1">
        <p:scale>
          <a:sx n="71" d="100"/>
          <a:sy n="71" d="100"/>
        </p:scale>
        <p:origin x="1696" y="176"/>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預留位置 1">
            <a:extLst>
              <a:ext uri="{FF2B5EF4-FFF2-40B4-BE49-F238E27FC236}">
                <a16:creationId xmlns:a16="http://schemas.microsoft.com/office/drawing/2014/main" id="{09BC4910-1F62-C04C-93A7-13FA80F8BF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rtl="0" eaLnBrk="1" fontAlgn="auto" hangingPunct="1">
              <a:spcBef>
                <a:spcPts val="0"/>
              </a:spcBef>
              <a:spcAft>
                <a:spcPts val="0"/>
              </a:spcAft>
              <a:defRPr sz="1200">
                <a:latin typeface="微軟正黑體" panose="020B0604030504040204" pitchFamily="34" charset="-120"/>
                <a:ea typeface="微軟正黑體" panose="020B0604030504040204" pitchFamily="34" charset="-120"/>
              </a:defRPr>
            </a:lvl1pPr>
          </a:lstStyle>
          <a:p>
            <a:pPr>
              <a:defRPr/>
            </a:pPr>
            <a:endParaRPr lang="zh-TW" altLang="en-US"/>
          </a:p>
        </p:txBody>
      </p:sp>
      <p:sp>
        <p:nvSpPr>
          <p:cNvPr id="3" name="日期預留位置 2">
            <a:extLst>
              <a:ext uri="{FF2B5EF4-FFF2-40B4-BE49-F238E27FC236}">
                <a16:creationId xmlns:a16="http://schemas.microsoft.com/office/drawing/2014/main" id="{451EBDD3-04D7-1940-9DD6-F3B677DBF4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rtl="0" eaLnBrk="1" fontAlgn="auto" hangingPunct="1">
              <a:spcBef>
                <a:spcPts val="0"/>
              </a:spcBef>
              <a:spcAft>
                <a:spcPts val="0"/>
              </a:spcAft>
              <a:defRPr sz="1200">
                <a:latin typeface="微軟正黑體" panose="020B0604030504040204" pitchFamily="34" charset="-120"/>
                <a:ea typeface="微軟正黑體" panose="020B0604030504040204" pitchFamily="34" charset="-120"/>
              </a:defRPr>
            </a:lvl1pPr>
          </a:lstStyle>
          <a:p>
            <a:pPr>
              <a:defRPr/>
            </a:pPr>
            <a:fld id="{2ED134B1-BD96-BE40-A998-C1F8715BDE36}" type="datetime1">
              <a:rPr lang="zh-TW" altLang="en-US"/>
              <a:pPr>
                <a:defRPr/>
              </a:pPr>
              <a:t>2018/12/24</a:t>
            </a:fld>
            <a:endParaRPr lang="zh-TW" altLang="en-US" dirty="0"/>
          </a:p>
        </p:txBody>
      </p:sp>
      <p:sp>
        <p:nvSpPr>
          <p:cNvPr id="4" name="頁尾預留位置 3">
            <a:extLst>
              <a:ext uri="{FF2B5EF4-FFF2-40B4-BE49-F238E27FC236}">
                <a16:creationId xmlns:a16="http://schemas.microsoft.com/office/drawing/2014/main" id="{C827D919-1C09-704A-8C93-F893CCB665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eaLnBrk="1" fontAlgn="auto" hangingPunct="1">
              <a:spcBef>
                <a:spcPts val="0"/>
              </a:spcBef>
              <a:spcAft>
                <a:spcPts val="0"/>
              </a:spcAft>
              <a:defRPr sz="1200">
                <a:latin typeface="微軟正黑體" panose="020B0604030504040204" pitchFamily="34" charset="-120"/>
                <a:ea typeface="微軟正黑體" panose="020B0604030504040204" pitchFamily="34" charset="-120"/>
              </a:defRPr>
            </a:lvl1pPr>
          </a:lstStyle>
          <a:p>
            <a:pPr>
              <a:defRPr/>
            </a:pPr>
            <a:endParaRPr lang="zh-TW" altLang="en-US"/>
          </a:p>
        </p:txBody>
      </p:sp>
      <p:sp>
        <p:nvSpPr>
          <p:cNvPr id="5" name="投影片編號預留位置 4">
            <a:extLst>
              <a:ext uri="{FF2B5EF4-FFF2-40B4-BE49-F238E27FC236}">
                <a16:creationId xmlns:a16="http://schemas.microsoft.com/office/drawing/2014/main" id="{8D8D3254-751D-B64B-BAFC-5BDB1C084C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rtl="0" eaLnBrk="1" fontAlgn="auto" hangingPunct="1">
              <a:spcBef>
                <a:spcPts val="0"/>
              </a:spcBef>
              <a:spcAft>
                <a:spcPts val="0"/>
              </a:spcAft>
              <a:defRPr sz="1200">
                <a:latin typeface="微軟正黑體" panose="020B0604030504040204" pitchFamily="34" charset="-120"/>
                <a:ea typeface="微軟正黑體" panose="020B0604030504040204" pitchFamily="34" charset="-120"/>
              </a:defRPr>
            </a:lvl1pPr>
          </a:lstStyle>
          <a:p>
            <a:pPr>
              <a:defRPr/>
            </a:pPr>
            <a:fld id="{EDA228AD-2C8D-454C-A279-5AB5CC2F333C}" type="slidenum">
              <a:rPr lang="en-US" altLang="zh-TW"/>
              <a:pPr>
                <a:defRPr/>
              </a:pPr>
              <a:t>‹#›</a:t>
            </a:fld>
            <a:endParaRPr lang="zh-TW"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影像預留位置 3">
            <a:extLst>
              <a:ext uri="{FF2B5EF4-FFF2-40B4-BE49-F238E27FC236}">
                <a16:creationId xmlns:a16="http://schemas.microsoft.com/office/drawing/2014/main" id="{CA71290F-CAD2-FF43-B3EA-622D23F1ED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TW" altLang="en-US" noProof="0" dirty="0"/>
          </a:p>
        </p:txBody>
      </p:sp>
      <p:sp>
        <p:nvSpPr>
          <p:cNvPr id="5" name="備忘稿預留位置 4">
            <a:extLst>
              <a:ext uri="{FF2B5EF4-FFF2-40B4-BE49-F238E27FC236}">
                <a16:creationId xmlns:a16="http://schemas.microsoft.com/office/drawing/2014/main" id="{4233BC13-FCB7-DC4E-A349-02A2B61913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8" name="頁首預留位置 1">
            <a:extLst>
              <a:ext uri="{FF2B5EF4-FFF2-40B4-BE49-F238E27FC236}">
                <a16:creationId xmlns:a16="http://schemas.microsoft.com/office/drawing/2014/main" id="{9543C276-EEE8-D34C-9AD5-E600CA9947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rtl="0" eaLnBrk="1" fontAlgn="auto" hangingPunct="1">
              <a:spcBef>
                <a:spcPts val="0"/>
              </a:spcBef>
              <a:spcAft>
                <a:spcPts val="0"/>
              </a:spcAft>
              <a:defRPr sz="1200">
                <a:latin typeface="微軟正黑體" panose="020B0604030504040204" pitchFamily="34" charset="-120"/>
                <a:ea typeface="微軟正黑體" panose="020B0604030504040204" pitchFamily="34" charset="-120"/>
              </a:defRPr>
            </a:lvl1pPr>
          </a:lstStyle>
          <a:p>
            <a:pPr>
              <a:defRPr/>
            </a:pPr>
            <a:endParaRPr lang="zh-TW" altLang="en-US"/>
          </a:p>
        </p:txBody>
      </p:sp>
      <p:sp>
        <p:nvSpPr>
          <p:cNvPr id="9" name="日期預留位置 2">
            <a:extLst>
              <a:ext uri="{FF2B5EF4-FFF2-40B4-BE49-F238E27FC236}">
                <a16:creationId xmlns:a16="http://schemas.microsoft.com/office/drawing/2014/main" id="{EBAF2F37-5E30-3346-9AB1-F5A303D6F2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rtl="0" eaLnBrk="1" fontAlgn="auto" hangingPunct="1">
              <a:spcBef>
                <a:spcPts val="0"/>
              </a:spcBef>
              <a:spcAft>
                <a:spcPts val="0"/>
              </a:spcAft>
              <a:defRPr sz="1200">
                <a:latin typeface="微軟正黑體" panose="020B0604030504040204" pitchFamily="34" charset="-120"/>
                <a:ea typeface="微軟正黑體" panose="020B0604030504040204" pitchFamily="34" charset="-120"/>
              </a:defRPr>
            </a:lvl1pPr>
          </a:lstStyle>
          <a:p>
            <a:pPr>
              <a:defRPr/>
            </a:pPr>
            <a:fld id="{22AFC1B3-4A33-5E4D-94CE-F8231256C27C}" type="datetime1">
              <a:rPr lang="zh-TW" altLang="en-US"/>
              <a:pPr>
                <a:defRPr/>
              </a:pPr>
              <a:t>2018/12/24</a:t>
            </a:fld>
            <a:endParaRPr lang="zh-TW" altLang="en-US" dirty="0"/>
          </a:p>
        </p:txBody>
      </p:sp>
      <p:sp>
        <p:nvSpPr>
          <p:cNvPr id="10" name="頁尾預留位置 3">
            <a:extLst>
              <a:ext uri="{FF2B5EF4-FFF2-40B4-BE49-F238E27FC236}">
                <a16:creationId xmlns:a16="http://schemas.microsoft.com/office/drawing/2014/main" id="{93171DC6-17F7-6641-8ADB-D1936B407D3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eaLnBrk="1" fontAlgn="auto" hangingPunct="1">
              <a:spcBef>
                <a:spcPts val="0"/>
              </a:spcBef>
              <a:spcAft>
                <a:spcPts val="0"/>
              </a:spcAft>
              <a:defRPr sz="1200">
                <a:latin typeface="微軟正黑體" panose="020B0604030504040204" pitchFamily="34" charset="-120"/>
                <a:ea typeface="微軟正黑體" panose="020B0604030504040204" pitchFamily="34" charset="-120"/>
              </a:defRPr>
            </a:lvl1pPr>
          </a:lstStyle>
          <a:p>
            <a:pPr>
              <a:defRPr/>
            </a:pPr>
            <a:endParaRPr lang="zh-TW" altLang="en-US"/>
          </a:p>
        </p:txBody>
      </p:sp>
      <p:sp>
        <p:nvSpPr>
          <p:cNvPr id="11" name="投影片編號預留位置 4">
            <a:extLst>
              <a:ext uri="{FF2B5EF4-FFF2-40B4-BE49-F238E27FC236}">
                <a16:creationId xmlns:a16="http://schemas.microsoft.com/office/drawing/2014/main" id="{75A80E34-3DF1-6A4B-AD81-295F0ACF041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eaLnBrk="1" fontAlgn="auto" hangingPunct="1">
              <a:spcBef>
                <a:spcPts val="0"/>
              </a:spcBef>
              <a:spcAft>
                <a:spcPts val="0"/>
              </a:spcAft>
              <a:defRPr sz="1200">
                <a:latin typeface="微軟正黑體" panose="020B0604030504040204" pitchFamily="34" charset="-120"/>
                <a:ea typeface="微軟正黑體" panose="020B0604030504040204" pitchFamily="34" charset="-120"/>
              </a:defRPr>
            </a:lvl1pPr>
          </a:lstStyle>
          <a:p>
            <a:pPr>
              <a:defRPr/>
            </a:pPr>
            <a:fld id="{5EFF1263-E4BD-0F40-AD50-22A5DB55C564}" type="slidenum">
              <a:rPr lang="en-US" altLang="zh-TW"/>
              <a:pPr>
                <a:defRPr/>
              </a:pPr>
              <a:t>‹#›</a:t>
            </a:fld>
            <a:endParaRPr lang="zh-TW"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rtl="0" eaLnBrk="0" fontAlgn="base" hangingPunct="0">
      <a:spcBef>
        <a:spcPct val="30000"/>
      </a:spcBef>
      <a:spcAft>
        <a:spcPct val="0"/>
      </a:spcAft>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rtl="0" eaLnBrk="0" fontAlgn="base" hangingPunct="0">
      <a:spcBef>
        <a:spcPct val="30000"/>
      </a:spcBef>
      <a:spcAft>
        <a:spcPct val="0"/>
      </a:spcAft>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rtl="0" eaLnBrk="0" fontAlgn="base" hangingPunct="0">
      <a:spcBef>
        <a:spcPct val="30000"/>
      </a:spcBef>
      <a:spcAft>
        <a:spcPct val="0"/>
      </a:spcAft>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rtl="0" eaLnBrk="0" fontAlgn="base" hangingPunct="0">
      <a:spcBef>
        <a:spcPct val="30000"/>
      </a:spcBef>
      <a:spcAft>
        <a:spcPct val="0"/>
      </a:spcAft>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a:extLst>
              <a:ext uri="{FF2B5EF4-FFF2-40B4-BE49-F238E27FC236}">
                <a16:creationId xmlns:a16="http://schemas.microsoft.com/office/drawing/2014/main" id="{98B14C86-AB14-3F49-9339-A2C1CBE395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a:extLst>
              <a:ext uri="{FF2B5EF4-FFF2-40B4-BE49-F238E27FC236}">
                <a16:creationId xmlns:a16="http://schemas.microsoft.com/office/drawing/2014/main" id="{E2B740D4-7397-C044-BA55-0F57FB9D67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12292" name="投影片編號版面配置區 3">
            <a:extLst>
              <a:ext uri="{FF2B5EF4-FFF2-40B4-BE49-F238E27FC236}">
                <a16:creationId xmlns:a16="http://schemas.microsoft.com/office/drawing/2014/main" id="{F981B44A-D1B9-FC45-B2F6-A6D27AEF49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rint" panose="02000800000000000000" pitchFamily="2" charset="0"/>
              </a:defRPr>
            </a:lvl1pPr>
            <a:lvl2pPr marL="742950" indent="-285750">
              <a:defRPr>
                <a:solidFill>
                  <a:schemeClr val="tx1"/>
                </a:solidFill>
                <a:latin typeface="Segoe Print" panose="02000800000000000000" pitchFamily="2" charset="0"/>
              </a:defRPr>
            </a:lvl2pPr>
            <a:lvl3pPr marL="1143000" indent="-228600">
              <a:defRPr>
                <a:solidFill>
                  <a:schemeClr val="tx1"/>
                </a:solidFill>
                <a:latin typeface="Segoe Print" panose="02000800000000000000" pitchFamily="2" charset="0"/>
              </a:defRPr>
            </a:lvl3pPr>
            <a:lvl4pPr marL="1600200" indent="-228600">
              <a:defRPr>
                <a:solidFill>
                  <a:schemeClr val="tx1"/>
                </a:solidFill>
                <a:latin typeface="Segoe Print" panose="02000800000000000000" pitchFamily="2" charset="0"/>
              </a:defRPr>
            </a:lvl4pPr>
            <a:lvl5pPr marL="2057400" indent="-228600">
              <a:defRPr>
                <a:solidFill>
                  <a:schemeClr val="tx1"/>
                </a:solidFill>
                <a:latin typeface="Segoe Print" panose="02000800000000000000" pitchFamily="2" charset="0"/>
              </a:defRPr>
            </a:lvl5pPr>
            <a:lvl6pPr marL="2514600" indent="-228600" eaLnBrk="0" fontAlgn="base" hangingPunct="0">
              <a:spcBef>
                <a:spcPct val="0"/>
              </a:spcBef>
              <a:spcAft>
                <a:spcPct val="0"/>
              </a:spcAft>
              <a:defRPr>
                <a:solidFill>
                  <a:schemeClr val="tx1"/>
                </a:solidFill>
                <a:latin typeface="Segoe Print" panose="02000800000000000000" pitchFamily="2" charset="0"/>
              </a:defRPr>
            </a:lvl6pPr>
            <a:lvl7pPr marL="2971800" indent="-228600" eaLnBrk="0" fontAlgn="base" hangingPunct="0">
              <a:spcBef>
                <a:spcPct val="0"/>
              </a:spcBef>
              <a:spcAft>
                <a:spcPct val="0"/>
              </a:spcAft>
              <a:defRPr>
                <a:solidFill>
                  <a:schemeClr val="tx1"/>
                </a:solidFill>
                <a:latin typeface="Segoe Print" panose="02000800000000000000" pitchFamily="2" charset="0"/>
              </a:defRPr>
            </a:lvl7pPr>
            <a:lvl8pPr marL="3429000" indent="-228600" eaLnBrk="0" fontAlgn="base" hangingPunct="0">
              <a:spcBef>
                <a:spcPct val="0"/>
              </a:spcBef>
              <a:spcAft>
                <a:spcPct val="0"/>
              </a:spcAft>
              <a:defRPr>
                <a:solidFill>
                  <a:schemeClr val="tx1"/>
                </a:solidFill>
                <a:latin typeface="Segoe Print" panose="02000800000000000000" pitchFamily="2" charset="0"/>
              </a:defRPr>
            </a:lvl8pPr>
            <a:lvl9pPr marL="3886200" indent="-228600" eaLnBrk="0" fontAlgn="base" hangingPunct="0">
              <a:spcBef>
                <a:spcPct val="0"/>
              </a:spcBef>
              <a:spcAft>
                <a:spcPct val="0"/>
              </a:spcAft>
              <a:defRPr>
                <a:solidFill>
                  <a:schemeClr val="tx1"/>
                </a:solidFill>
                <a:latin typeface="Segoe Print" panose="02000800000000000000" pitchFamily="2" charset="0"/>
              </a:defRPr>
            </a:lvl9pPr>
          </a:lstStyle>
          <a:p>
            <a:pPr fontAlgn="base">
              <a:spcBef>
                <a:spcPct val="0"/>
              </a:spcBef>
              <a:spcAft>
                <a:spcPct val="0"/>
              </a:spcAft>
            </a:pPr>
            <a:fld id="{E2C5790E-8172-0843-A6C7-347A77BD40FE}" type="slidenum">
              <a:rPr lang="en-US" altLang="zh-TW" smtClean="0">
                <a:latin typeface="微軟正黑體" panose="020B0604030504040204" pitchFamily="34" charset="-120"/>
              </a:rPr>
              <a:pPr fontAlgn="base">
                <a:spcBef>
                  <a:spcPct val="0"/>
                </a:spcBef>
                <a:spcAft>
                  <a:spcPct val="0"/>
                </a:spcAft>
              </a:pPr>
              <a:t>1</a:t>
            </a:fld>
            <a:endParaRPr lang="zh-TW" altLang="en-US">
              <a:latin typeface="微軟正黑體" panose="020B0604030504040204" pitchFamily="34"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影像版面配置區 1">
            <a:extLst>
              <a:ext uri="{FF2B5EF4-FFF2-40B4-BE49-F238E27FC236}">
                <a16:creationId xmlns:a16="http://schemas.microsoft.com/office/drawing/2014/main" id="{A3EBB2D0-F29C-7048-BFD4-AE1A04638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a:extLst>
              <a:ext uri="{FF2B5EF4-FFF2-40B4-BE49-F238E27FC236}">
                <a16:creationId xmlns:a16="http://schemas.microsoft.com/office/drawing/2014/main" id="{4CC0BEC5-1630-7A42-9645-4ACCCB08E4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zh-TW" altLang="en-US"/>
          </a:p>
        </p:txBody>
      </p:sp>
      <p:sp>
        <p:nvSpPr>
          <p:cNvPr id="31748" name="投影片編號版面配置區 3">
            <a:extLst>
              <a:ext uri="{FF2B5EF4-FFF2-40B4-BE49-F238E27FC236}">
                <a16:creationId xmlns:a16="http://schemas.microsoft.com/office/drawing/2014/main" id="{3A461FF1-3F85-354A-8F6C-5E26828A3B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rint" panose="02000800000000000000" pitchFamily="2" charset="0"/>
              </a:defRPr>
            </a:lvl1pPr>
            <a:lvl2pPr marL="742950" indent="-285750">
              <a:defRPr>
                <a:solidFill>
                  <a:schemeClr val="tx1"/>
                </a:solidFill>
                <a:latin typeface="Segoe Print" panose="02000800000000000000" pitchFamily="2" charset="0"/>
              </a:defRPr>
            </a:lvl2pPr>
            <a:lvl3pPr marL="1143000" indent="-228600">
              <a:defRPr>
                <a:solidFill>
                  <a:schemeClr val="tx1"/>
                </a:solidFill>
                <a:latin typeface="Segoe Print" panose="02000800000000000000" pitchFamily="2" charset="0"/>
              </a:defRPr>
            </a:lvl3pPr>
            <a:lvl4pPr marL="1600200" indent="-228600">
              <a:defRPr>
                <a:solidFill>
                  <a:schemeClr val="tx1"/>
                </a:solidFill>
                <a:latin typeface="Segoe Print" panose="02000800000000000000" pitchFamily="2" charset="0"/>
              </a:defRPr>
            </a:lvl4pPr>
            <a:lvl5pPr marL="2057400" indent="-228600">
              <a:defRPr>
                <a:solidFill>
                  <a:schemeClr val="tx1"/>
                </a:solidFill>
                <a:latin typeface="Segoe Print" panose="02000800000000000000" pitchFamily="2" charset="0"/>
              </a:defRPr>
            </a:lvl5pPr>
            <a:lvl6pPr marL="2514600" indent="-228600" eaLnBrk="0" fontAlgn="base" hangingPunct="0">
              <a:spcBef>
                <a:spcPct val="0"/>
              </a:spcBef>
              <a:spcAft>
                <a:spcPct val="0"/>
              </a:spcAft>
              <a:defRPr>
                <a:solidFill>
                  <a:schemeClr val="tx1"/>
                </a:solidFill>
                <a:latin typeface="Segoe Print" panose="02000800000000000000" pitchFamily="2" charset="0"/>
              </a:defRPr>
            </a:lvl6pPr>
            <a:lvl7pPr marL="2971800" indent="-228600" eaLnBrk="0" fontAlgn="base" hangingPunct="0">
              <a:spcBef>
                <a:spcPct val="0"/>
              </a:spcBef>
              <a:spcAft>
                <a:spcPct val="0"/>
              </a:spcAft>
              <a:defRPr>
                <a:solidFill>
                  <a:schemeClr val="tx1"/>
                </a:solidFill>
                <a:latin typeface="Segoe Print" panose="02000800000000000000" pitchFamily="2" charset="0"/>
              </a:defRPr>
            </a:lvl7pPr>
            <a:lvl8pPr marL="3429000" indent="-228600" eaLnBrk="0" fontAlgn="base" hangingPunct="0">
              <a:spcBef>
                <a:spcPct val="0"/>
              </a:spcBef>
              <a:spcAft>
                <a:spcPct val="0"/>
              </a:spcAft>
              <a:defRPr>
                <a:solidFill>
                  <a:schemeClr val="tx1"/>
                </a:solidFill>
                <a:latin typeface="Segoe Print" panose="02000800000000000000" pitchFamily="2" charset="0"/>
              </a:defRPr>
            </a:lvl8pPr>
            <a:lvl9pPr marL="3886200" indent="-228600" eaLnBrk="0" fontAlgn="base" hangingPunct="0">
              <a:spcBef>
                <a:spcPct val="0"/>
              </a:spcBef>
              <a:spcAft>
                <a:spcPct val="0"/>
              </a:spcAft>
              <a:defRPr>
                <a:solidFill>
                  <a:schemeClr val="tx1"/>
                </a:solidFill>
                <a:latin typeface="Segoe Print" panose="02000800000000000000" pitchFamily="2" charset="0"/>
              </a:defRPr>
            </a:lvl9pPr>
          </a:lstStyle>
          <a:p>
            <a:pPr fontAlgn="base">
              <a:spcBef>
                <a:spcPct val="0"/>
              </a:spcBef>
              <a:spcAft>
                <a:spcPct val="0"/>
              </a:spcAft>
            </a:pPr>
            <a:fld id="{9E9B8945-EC81-224E-8B7B-CF1B15A2FA42}" type="slidenum">
              <a:rPr lang="en-US" altLang="zh-TW" smtClean="0">
                <a:latin typeface="微軟正黑體" panose="020B0604030504040204" pitchFamily="34" charset="-120"/>
              </a:rPr>
              <a:pPr fontAlgn="base">
                <a:spcBef>
                  <a:spcPct val="0"/>
                </a:spcBef>
                <a:spcAft>
                  <a:spcPct val="0"/>
                </a:spcAft>
              </a:pPr>
              <a:t>12</a:t>
            </a:fld>
            <a:endParaRPr lang="zh-TW" altLang="en-US">
              <a:latin typeface="微軟正黑體" panose="020B0604030504040204" pitchFamily="34"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a:extLst>
              <a:ext uri="{FF2B5EF4-FFF2-40B4-BE49-F238E27FC236}">
                <a16:creationId xmlns:a16="http://schemas.microsoft.com/office/drawing/2014/main" id="{ADBDA77D-38F3-5A48-A819-0290986387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a:extLst>
              <a:ext uri="{FF2B5EF4-FFF2-40B4-BE49-F238E27FC236}">
                <a16:creationId xmlns:a16="http://schemas.microsoft.com/office/drawing/2014/main" id="{E6853EE1-BFE7-194E-B45A-CC820B64F7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5364" name="投影片編號版面配置區 3">
            <a:extLst>
              <a:ext uri="{FF2B5EF4-FFF2-40B4-BE49-F238E27FC236}">
                <a16:creationId xmlns:a16="http://schemas.microsoft.com/office/drawing/2014/main" id="{18E5842D-F13C-6E40-A504-B1117C5908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rint" panose="02000800000000000000" pitchFamily="2" charset="0"/>
              </a:defRPr>
            </a:lvl1pPr>
            <a:lvl2pPr marL="742950" indent="-285750">
              <a:defRPr>
                <a:solidFill>
                  <a:schemeClr val="tx1"/>
                </a:solidFill>
                <a:latin typeface="Segoe Print" panose="02000800000000000000" pitchFamily="2" charset="0"/>
              </a:defRPr>
            </a:lvl2pPr>
            <a:lvl3pPr marL="1143000" indent="-228600">
              <a:defRPr>
                <a:solidFill>
                  <a:schemeClr val="tx1"/>
                </a:solidFill>
                <a:latin typeface="Segoe Print" panose="02000800000000000000" pitchFamily="2" charset="0"/>
              </a:defRPr>
            </a:lvl3pPr>
            <a:lvl4pPr marL="1600200" indent="-228600">
              <a:defRPr>
                <a:solidFill>
                  <a:schemeClr val="tx1"/>
                </a:solidFill>
                <a:latin typeface="Segoe Print" panose="02000800000000000000" pitchFamily="2" charset="0"/>
              </a:defRPr>
            </a:lvl4pPr>
            <a:lvl5pPr marL="2057400" indent="-228600">
              <a:defRPr>
                <a:solidFill>
                  <a:schemeClr val="tx1"/>
                </a:solidFill>
                <a:latin typeface="Segoe Print" panose="02000800000000000000" pitchFamily="2" charset="0"/>
              </a:defRPr>
            </a:lvl5pPr>
            <a:lvl6pPr marL="2514600" indent="-228600" eaLnBrk="0" fontAlgn="base" hangingPunct="0">
              <a:spcBef>
                <a:spcPct val="0"/>
              </a:spcBef>
              <a:spcAft>
                <a:spcPct val="0"/>
              </a:spcAft>
              <a:defRPr>
                <a:solidFill>
                  <a:schemeClr val="tx1"/>
                </a:solidFill>
                <a:latin typeface="Segoe Print" panose="02000800000000000000" pitchFamily="2" charset="0"/>
              </a:defRPr>
            </a:lvl6pPr>
            <a:lvl7pPr marL="2971800" indent="-228600" eaLnBrk="0" fontAlgn="base" hangingPunct="0">
              <a:spcBef>
                <a:spcPct val="0"/>
              </a:spcBef>
              <a:spcAft>
                <a:spcPct val="0"/>
              </a:spcAft>
              <a:defRPr>
                <a:solidFill>
                  <a:schemeClr val="tx1"/>
                </a:solidFill>
                <a:latin typeface="Segoe Print" panose="02000800000000000000" pitchFamily="2" charset="0"/>
              </a:defRPr>
            </a:lvl7pPr>
            <a:lvl8pPr marL="3429000" indent="-228600" eaLnBrk="0" fontAlgn="base" hangingPunct="0">
              <a:spcBef>
                <a:spcPct val="0"/>
              </a:spcBef>
              <a:spcAft>
                <a:spcPct val="0"/>
              </a:spcAft>
              <a:defRPr>
                <a:solidFill>
                  <a:schemeClr val="tx1"/>
                </a:solidFill>
                <a:latin typeface="Segoe Print" panose="02000800000000000000" pitchFamily="2" charset="0"/>
              </a:defRPr>
            </a:lvl8pPr>
            <a:lvl9pPr marL="3886200" indent="-228600" eaLnBrk="0" fontAlgn="base" hangingPunct="0">
              <a:spcBef>
                <a:spcPct val="0"/>
              </a:spcBef>
              <a:spcAft>
                <a:spcPct val="0"/>
              </a:spcAft>
              <a:defRPr>
                <a:solidFill>
                  <a:schemeClr val="tx1"/>
                </a:solidFill>
                <a:latin typeface="Segoe Print" panose="02000800000000000000" pitchFamily="2" charset="0"/>
              </a:defRPr>
            </a:lvl9pPr>
          </a:lstStyle>
          <a:p>
            <a:pPr algn="l" fontAlgn="base">
              <a:spcBef>
                <a:spcPct val="0"/>
              </a:spcBef>
              <a:spcAft>
                <a:spcPct val="0"/>
              </a:spcAft>
            </a:pPr>
            <a:fld id="{59107A7A-5B33-DD4F-A9C6-A3423463752E}" type="slidenum">
              <a:rPr lang="zh-TW" altLang="en-US" smtClean="0">
                <a:ea typeface="新細明體" panose="02020500000000000000" pitchFamily="18" charset="-120"/>
              </a:rPr>
              <a:pPr algn="l" fontAlgn="base">
                <a:spcBef>
                  <a:spcPct val="0"/>
                </a:spcBef>
                <a:spcAft>
                  <a:spcPct val="0"/>
                </a:spcAft>
              </a:pPr>
              <a:t>3</a:t>
            </a:fld>
            <a:endParaRPr lang="zh-TW" altLang="en-US">
              <a:ea typeface="新細明體" panose="02020500000000000000"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a:extLst>
              <a:ext uri="{FF2B5EF4-FFF2-40B4-BE49-F238E27FC236}">
                <a16:creationId xmlns:a16="http://schemas.microsoft.com/office/drawing/2014/main" id="{2F6EC610-035C-9445-A707-7FCC9503A2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a:extLst>
              <a:ext uri="{FF2B5EF4-FFF2-40B4-BE49-F238E27FC236}">
                <a16:creationId xmlns:a16="http://schemas.microsoft.com/office/drawing/2014/main" id="{88327E24-1FCB-704B-A8EF-453606FDDD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7412" name="投影片編號版面配置區 3">
            <a:extLst>
              <a:ext uri="{FF2B5EF4-FFF2-40B4-BE49-F238E27FC236}">
                <a16:creationId xmlns:a16="http://schemas.microsoft.com/office/drawing/2014/main" id="{93B6C59D-6784-8141-B0C1-AC77926437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rint" panose="02000800000000000000" pitchFamily="2" charset="0"/>
              </a:defRPr>
            </a:lvl1pPr>
            <a:lvl2pPr marL="742950" indent="-285750">
              <a:defRPr>
                <a:solidFill>
                  <a:schemeClr val="tx1"/>
                </a:solidFill>
                <a:latin typeface="Segoe Print" panose="02000800000000000000" pitchFamily="2" charset="0"/>
              </a:defRPr>
            </a:lvl2pPr>
            <a:lvl3pPr marL="1143000" indent="-228600">
              <a:defRPr>
                <a:solidFill>
                  <a:schemeClr val="tx1"/>
                </a:solidFill>
                <a:latin typeface="Segoe Print" panose="02000800000000000000" pitchFamily="2" charset="0"/>
              </a:defRPr>
            </a:lvl3pPr>
            <a:lvl4pPr marL="1600200" indent="-228600">
              <a:defRPr>
                <a:solidFill>
                  <a:schemeClr val="tx1"/>
                </a:solidFill>
                <a:latin typeface="Segoe Print" panose="02000800000000000000" pitchFamily="2" charset="0"/>
              </a:defRPr>
            </a:lvl4pPr>
            <a:lvl5pPr marL="2057400" indent="-228600">
              <a:defRPr>
                <a:solidFill>
                  <a:schemeClr val="tx1"/>
                </a:solidFill>
                <a:latin typeface="Segoe Print" panose="02000800000000000000" pitchFamily="2" charset="0"/>
              </a:defRPr>
            </a:lvl5pPr>
            <a:lvl6pPr marL="2514600" indent="-228600" eaLnBrk="0" fontAlgn="base" hangingPunct="0">
              <a:spcBef>
                <a:spcPct val="0"/>
              </a:spcBef>
              <a:spcAft>
                <a:spcPct val="0"/>
              </a:spcAft>
              <a:defRPr>
                <a:solidFill>
                  <a:schemeClr val="tx1"/>
                </a:solidFill>
                <a:latin typeface="Segoe Print" panose="02000800000000000000" pitchFamily="2" charset="0"/>
              </a:defRPr>
            </a:lvl6pPr>
            <a:lvl7pPr marL="2971800" indent="-228600" eaLnBrk="0" fontAlgn="base" hangingPunct="0">
              <a:spcBef>
                <a:spcPct val="0"/>
              </a:spcBef>
              <a:spcAft>
                <a:spcPct val="0"/>
              </a:spcAft>
              <a:defRPr>
                <a:solidFill>
                  <a:schemeClr val="tx1"/>
                </a:solidFill>
                <a:latin typeface="Segoe Print" panose="02000800000000000000" pitchFamily="2" charset="0"/>
              </a:defRPr>
            </a:lvl7pPr>
            <a:lvl8pPr marL="3429000" indent="-228600" eaLnBrk="0" fontAlgn="base" hangingPunct="0">
              <a:spcBef>
                <a:spcPct val="0"/>
              </a:spcBef>
              <a:spcAft>
                <a:spcPct val="0"/>
              </a:spcAft>
              <a:defRPr>
                <a:solidFill>
                  <a:schemeClr val="tx1"/>
                </a:solidFill>
                <a:latin typeface="Segoe Print" panose="02000800000000000000" pitchFamily="2" charset="0"/>
              </a:defRPr>
            </a:lvl8pPr>
            <a:lvl9pPr marL="3886200" indent="-228600" eaLnBrk="0" fontAlgn="base" hangingPunct="0">
              <a:spcBef>
                <a:spcPct val="0"/>
              </a:spcBef>
              <a:spcAft>
                <a:spcPct val="0"/>
              </a:spcAft>
              <a:defRPr>
                <a:solidFill>
                  <a:schemeClr val="tx1"/>
                </a:solidFill>
                <a:latin typeface="Segoe Print" panose="02000800000000000000" pitchFamily="2" charset="0"/>
              </a:defRPr>
            </a:lvl9pPr>
          </a:lstStyle>
          <a:p>
            <a:pPr algn="l" fontAlgn="base">
              <a:spcBef>
                <a:spcPct val="0"/>
              </a:spcBef>
              <a:spcAft>
                <a:spcPct val="0"/>
              </a:spcAft>
            </a:pPr>
            <a:fld id="{09E53D38-718D-B44F-A9C9-9AA4368339BE}" type="slidenum">
              <a:rPr lang="zh-TW" altLang="en-US" smtClean="0">
                <a:ea typeface="新細明體" panose="02020500000000000000" pitchFamily="18" charset="-120"/>
              </a:rPr>
              <a:pPr algn="l" fontAlgn="base">
                <a:spcBef>
                  <a:spcPct val="0"/>
                </a:spcBef>
                <a:spcAft>
                  <a:spcPct val="0"/>
                </a:spcAft>
              </a:pPr>
              <a:t>4</a:t>
            </a:fld>
            <a:endParaRPr lang="zh-TW" altLang="en-US">
              <a:ea typeface="新細明體"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a:extLst>
              <a:ext uri="{FF2B5EF4-FFF2-40B4-BE49-F238E27FC236}">
                <a16:creationId xmlns:a16="http://schemas.microsoft.com/office/drawing/2014/main" id="{7C915774-2BA2-A84E-AFFC-8E551090EC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a:extLst>
              <a:ext uri="{FF2B5EF4-FFF2-40B4-BE49-F238E27FC236}">
                <a16:creationId xmlns:a16="http://schemas.microsoft.com/office/drawing/2014/main" id="{1AC8B0B0-F656-4B49-A4E1-9DD23C7D4B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https://</a:t>
            </a:r>
            <a:r>
              <a:rPr lang="en-US" altLang="zh-TW" sz="1200" kern="1200" dirty="0" err="1">
                <a:solidFill>
                  <a:schemeClr val="tx1"/>
                </a:solidFill>
                <a:effectLst/>
                <a:latin typeface="微軟正黑體" panose="020B0604030504040204" pitchFamily="34" charset="-120"/>
                <a:ea typeface="微軟正黑體" panose="020B0604030504040204" pitchFamily="34" charset="-120"/>
                <a:cs typeface="+mn-cs"/>
              </a:rPr>
              <a:t>www.youtube.com</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200" kern="1200" dirty="0" err="1">
                <a:solidFill>
                  <a:schemeClr val="tx1"/>
                </a:solidFill>
                <a:effectLst/>
                <a:latin typeface="微軟正黑體" panose="020B0604030504040204" pitchFamily="34" charset="-120"/>
                <a:ea typeface="微軟正黑體" panose="020B0604030504040204" pitchFamily="34" charset="-120"/>
                <a:cs typeface="+mn-cs"/>
              </a:rPr>
              <a:t>watch?v</a:t>
            </a:r>
            <a:r>
              <a:rPr lang="en-US" altLang="zh-TW" sz="1200" kern="1200" dirty="0">
                <a:solidFill>
                  <a:schemeClr val="tx1"/>
                </a:solidFill>
                <a:effectLst/>
                <a:latin typeface="微軟正黑體" panose="020B0604030504040204" pitchFamily="34" charset="-120"/>
                <a:ea typeface="微軟正黑體" panose="020B0604030504040204" pitchFamily="34" charset="-120"/>
                <a:cs typeface="+mn-cs"/>
              </a:rPr>
              <a:t>=vF6BMU4-Uio</a:t>
            </a:r>
          </a:p>
          <a:p>
            <a:r>
              <a:rPr lang="zh-TW" altLang="zh-TW" dirty="0"/>
              <a:t>播放</a:t>
            </a:r>
            <a:r>
              <a:rPr lang="en-US" altLang="zh-TW" dirty="0"/>
              <a:t>1</a:t>
            </a:r>
            <a:r>
              <a:rPr lang="zh-TW" altLang="zh-TW" dirty="0"/>
              <a:t>’</a:t>
            </a:r>
            <a:r>
              <a:rPr lang="en-US" altLang="zh-TW" dirty="0"/>
              <a:t>18</a:t>
            </a:r>
            <a:r>
              <a:rPr lang="zh-TW" altLang="zh-TW" dirty="0"/>
              <a:t>”</a:t>
            </a:r>
            <a:r>
              <a:rPr lang="en-US" altLang="zh-TW" dirty="0"/>
              <a:t>~9</a:t>
            </a:r>
            <a:r>
              <a:rPr lang="zh-TW" altLang="zh-TW" dirty="0"/>
              <a:t>’</a:t>
            </a:r>
            <a:r>
              <a:rPr lang="en-US" altLang="zh-TW" dirty="0"/>
              <a:t>53</a:t>
            </a:r>
            <a:r>
              <a:rPr lang="zh-TW" altLang="zh-TW" dirty="0"/>
              <a:t>”</a:t>
            </a:r>
            <a:r>
              <a:rPr lang="zh-TW" altLang="en-US" dirty="0"/>
              <a:t>  按暫停</a:t>
            </a:r>
            <a:r>
              <a:rPr lang="en-US" altLang="zh-TW" dirty="0"/>
              <a:t>,</a:t>
            </a:r>
            <a:r>
              <a:rPr lang="zh-TW" altLang="en-US" dirty="0"/>
              <a:t> 向同學們解釋現在要來看看現場小朋友們如何回答剛才體驗的那五題</a:t>
            </a:r>
            <a:r>
              <a:rPr lang="en-US" altLang="zh-TW" dirty="0"/>
              <a:t>,</a:t>
            </a:r>
            <a:r>
              <a:rPr lang="zh-TW" altLang="en-US" dirty="0"/>
              <a:t> 以及老師如何解釋說明正解</a:t>
            </a:r>
            <a:r>
              <a:rPr lang="en-US" altLang="zh-TW" dirty="0"/>
              <a:t>.</a:t>
            </a:r>
          </a:p>
          <a:p>
            <a:endParaRPr lang="en-US" altLang="zh-TW" dirty="0"/>
          </a:p>
        </p:txBody>
      </p:sp>
      <p:sp>
        <p:nvSpPr>
          <p:cNvPr id="19460" name="投影片編號版面配置區 3">
            <a:extLst>
              <a:ext uri="{FF2B5EF4-FFF2-40B4-BE49-F238E27FC236}">
                <a16:creationId xmlns:a16="http://schemas.microsoft.com/office/drawing/2014/main" id="{30DE4155-6735-EA4C-AFE6-60D8F7E2C0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rint" panose="02000800000000000000" pitchFamily="2" charset="0"/>
              </a:defRPr>
            </a:lvl1pPr>
            <a:lvl2pPr marL="742950" indent="-285750">
              <a:defRPr>
                <a:solidFill>
                  <a:schemeClr val="tx1"/>
                </a:solidFill>
                <a:latin typeface="Segoe Print" panose="02000800000000000000" pitchFamily="2" charset="0"/>
              </a:defRPr>
            </a:lvl2pPr>
            <a:lvl3pPr marL="1143000" indent="-228600">
              <a:defRPr>
                <a:solidFill>
                  <a:schemeClr val="tx1"/>
                </a:solidFill>
                <a:latin typeface="Segoe Print" panose="02000800000000000000" pitchFamily="2" charset="0"/>
              </a:defRPr>
            </a:lvl3pPr>
            <a:lvl4pPr marL="1600200" indent="-228600">
              <a:defRPr>
                <a:solidFill>
                  <a:schemeClr val="tx1"/>
                </a:solidFill>
                <a:latin typeface="Segoe Print" panose="02000800000000000000" pitchFamily="2" charset="0"/>
              </a:defRPr>
            </a:lvl4pPr>
            <a:lvl5pPr marL="2057400" indent="-228600">
              <a:defRPr>
                <a:solidFill>
                  <a:schemeClr val="tx1"/>
                </a:solidFill>
                <a:latin typeface="Segoe Print" panose="02000800000000000000" pitchFamily="2" charset="0"/>
              </a:defRPr>
            </a:lvl5pPr>
            <a:lvl6pPr marL="2514600" indent="-228600" eaLnBrk="0" fontAlgn="base" hangingPunct="0">
              <a:spcBef>
                <a:spcPct val="0"/>
              </a:spcBef>
              <a:spcAft>
                <a:spcPct val="0"/>
              </a:spcAft>
              <a:defRPr>
                <a:solidFill>
                  <a:schemeClr val="tx1"/>
                </a:solidFill>
                <a:latin typeface="Segoe Print" panose="02000800000000000000" pitchFamily="2" charset="0"/>
              </a:defRPr>
            </a:lvl6pPr>
            <a:lvl7pPr marL="2971800" indent="-228600" eaLnBrk="0" fontAlgn="base" hangingPunct="0">
              <a:spcBef>
                <a:spcPct val="0"/>
              </a:spcBef>
              <a:spcAft>
                <a:spcPct val="0"/>
              </a:spcAft>
              <a:defRPr>
                <a:solidFill>
                  <a:schemeClr val="tx1"/>
                </a:solidFill>
                <a:latin typeface="Segoe Print" panose="02000800000000000000" pitchFamily="2" charset="0"/>
              </a:defRPr>
            </a:lvl7pPr>
            <a:lvl8pPr marL="3429000" indent="-228600" eaLnBrk="0" fontAlgn="base" hangingPunct="0">
              <a:spcBef>
                <a:spcPct val="0"/>
              </a:spcBef>
              <a:spcAft>
                <a:spcPct val="0"/>
              </a:spcAft>
              <a:defRPr>
                <a:solidFill>
                  <a:schemeClr val="tx1"/>
                </a:solidFill>
                <a:latin typeface="Segoe Print" panose="02000800000000000000" pitchFamily="2" charset="0"/>
              </a:defRPr>
            </a:lvl8pPr>
            <a:lvl9pPr marL="3886200" indent="-228600" eaLnBrk="0" fontAlgn="base" hangingPunct="0">
              <a:spcBef>
                <a:spcPct val="0"/>
              </a:spcBef>
              <a:spcAft>
                <a:spcPct val="0"/>
              </a:spcAft>
              <a:defRPr>
                <a:solidFill>
                  <a:schemeClr val="tx1"/>
                </a:solidFill>
                <a:latin typeface="Segoe Print" panose="02000800000000000000" pitchFamily="2" charset="0"/>
              </a:defRPr>
            </a:lvl9pPr>
          </a:lstStyle>
          <a:p>
            <a:pPr fontAlgn="base">
              <a:spcBef>
                <a:spcPct val="0"/>
              </a:spcBef>
              <a:spcAft>
                <a:spcPct val="0"/>
              </a:spcAft>
            </a:pPr>
            <a:fld id="{4434BEE7-6865-4840-93D1-24BCE74801CB}" type="slidenum">
              <a:rPr lang="en-US" altLang="zh-TW" smtClean="0">
                <a:latin typeface="微軟正黑體" panose="020B0604030504040204" pitchFamily="34" charset="-120"/>
              </a:rPr>
              <a:pPr fontAlgn="base">
                <a:spcBef>
                  <a:spcPct val="0"/>
                </a:spcBef>
                <a:spcAft>
                  <a:spcPct val="0"/>
                </a:spcAft>
              </a:pPr>
              <a:t>5</a:t>
            </a:fld>
            <a:endParaRPr lang="zh-TW" altLang="en-US">
              <a:latin typeface="微軟正黑體" panose="020B0604030504040204" pitchFamily="34"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a:extLst>
              <a:ext uri="{FF2B5EF4-FFF2-40B4-BE49-F238E27FC236}">
                <a16:creationId xmlns:a16="http://schemas.microsoft.com/office/drawing/2014/main" id="{00E20832-0CA0-8147-9959-F47C3A36C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189C20A5-0662-C24F-B28D-87BF5C9847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a:t>https://</a:t>
            </a:r>
            <a:r>
              <a:rPr lang="en-US" altLang="zh-TW" dirty="0" err="1"/>
              <a:t>www.youtube.com</a:t>
            </a:r>
            <a:r>
              <a:rPr lang="en-US" altLang="zh-TW" dirty="0"/>
              <a:t>/</a:t>
            </a:r>
            <a:r>
              <a:rPr lang="en-US" altLang="zh-TW" dirty="0" err="1"/>
              <a:t>watch?v</a:t>
            </a:r>
            <a:r>
              <a:rPr lang="en-US" altLang="zh-TW" dirty="0"/>
              <a:t>=vF6BMU4-Uio</a:t>
            </a:r>
          </a:p>
          <a:p>
            <a:pPr eaLnBrk="1" hangingPunct="1">
              <a:spcBef>
                <a:spcPct val="0"/>
              </a:spcBef>
            </a:pPr>
            <a:r>
              <a:rPr lang="zh-TW" altLang="en-US" dirty="0"/>
              <a:t>播放</a:t>
            </a:r>
            <a:r>
              <a:rPr lang="en-US" altLang="zh-TW" dirty="0"/>
              <a:t>10’30” ~16:55, </a:t>
            </a:r>
            <a:r>
              <a:rPr lang="zh-TW" altLang="en-US" dirty="0"/>
              <a:t>看看現場小朋友們如何回答剛才體驗的那五題</a:t>
            </a:r>
            <a:r>
              <a:rPr lang="en-US" altLang="zh-TW" dirty="0"/>
              <a:t>, </a:t>
            </a:r>
            <a:r>
              <a:rPr lang="zh-TW" altLang="en-US" dirty="0"/>
              <a:t>以及老師如何解釋說明正解</a:t>
            </a:r>
            <a:r>
              <a:rPr lang="en-US" altLang="zh-TW" dirty="0"/>
              <a:t>.</a:t>
            </a:r>
          </a:p>
          <a:p>
            <a:pPr eaLnBrk="1" hangingPunct="1">
              <a:spcBef>
                <a:spcPct val="0"/>
              </a:spcBef>
            </a:pPr>
            <a:endParaRPr lang="en-US" altLang="zh-TW" dirty="0"/>
          </a:p>
          <a:p>
            <a:pPr eaLnBrk="1" hangingPunct="1">
              <a:spcBef>
                <a:spcPct val="0"/>
              </a:spcBef>
            </a:pPr>
            <a:endParaRPr lang="zh-TW" altLang="en-US" dirty="0"/>
          </a:p>
        </p:txBody>
      </p:sp>
      <p:sp>
        <p:nvSpPr>
          <p:cNvPr id="21508" name="投影片編號版面配置區 3">
            <a:extLst>
              <a:ext uri="{FF2B5EF4-FFF2-40B4-BE49-F238E27FC236}">
                <a16:creationId xmlns:a16="http://schemas.microsoft.com/office/drawing/2014/main" id="{845A7B33-4ED4-9C43-8D36-1CF17B7C2E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rint" panose="02000800000000000000" pitchFamily="2" charset="0"/>
              </a:defRPr>
            </a:lvl1pPr>
            <a:lvl2pPr marL="742950" indent="-285750">
              <a:defRPr>
                <a:solidFill>
                  <a:schemeClr val="tx1"/>
                </a:solidFill>
                <a:latin typeface="Segoe Print" panose="02000800000000000000" pitchFamily="2" charset="0"/>
              </a:defRPr>
            </a:lvl2pPr>
            <a:lvl3pPr marL="1143000" indent="-228600">
              <a:defRPr>
                <a:solidFill>
                  <a:schemeClr val="tx1"/>
                </a:solidFill>
                <a:latin typeface="Segoe Print" panose="02000800000000000000" pitchFamily="2" charset="0"/>
              </a:defRPr>
            </a:lvl3pPr>
            <a:lvl4pPr marL="1600200" indent="-228600">
              <a:defRPr>
                <a:solidFill>
                  <a:schemeClr val="tx1"/>
                </a:solidFill>
                <a:latin typeface="Segoe Print" panose="02000800000000000000" pitchFamily="2" charset="0"/>
              </a:defRPr>
            </a:lvl4pPr>
            <a:lvl5pPr marL="2057400" indent="-228600">
              <a:defRPr>
                <a:solidFill>
                  <a:schemeClr val="tx1"/>
                </a:solidFill>
                <a:latin typeface="Segoe Print" panose="02000800000000000000" pitchFamily="2" charset="0"/>
              </a:defRPr>
            </a:lvl5pPr>
            <a:lvl6pPr marL="2514600" indent="-228600" eaLnBrk="0" fontAlgn="base" hangingPunct="0">
              <a:spcBef>
                <a:spcPct val="0"/>
              </a:spcBef>
              <a:spcAft>
                <a:spcPct val="0"/>
              </a:spcAft>
              <a:defRPr>
                <a:solidFill>
                  <a:schemeClr val="tx1"/>
                </a:solidFill>
                <a:latin typeface="Segoe Print" panose="02000800000000000000" pitchFamily="2" charset="0"/>
              </a:defRPr>
            </a:lvl6pPr>
            <a:lvl7pPr marL="2971800" indent="-228600" eaLnBrk="0" fontAlgn="base" hangingPunct="0">
              <a:spcBef>
                <a:spcPct val="0"/>
              </a:spcBef>
              <a:spcAft>
                <a:spcPct val="0"/>
              </a:spcAft>
              <a:defRPr>
                <a:solidFill>
                  <a:schemeClr val="tx1"/>
                </a:solidFill>
                <a:latin typeface="Segoe Print" panose="02000800000000000000" pitchFamily="2" charset="0"/>
              </a:defRPr>
            </a:lvl7pPr>
            <a:lvl8pPr marL="3429000" indent="-228600" eaLnBrk="0" fontAlgn="base" hangingPunct="0">
              <a:spcBef>
                <a:spcPct val="0"/>
              </a:spcBef>
              <a:spcAft>
                <a:spcPct val="0"/>
              </a:spcAft>
              <a:defRPr>
                <a:solidFill>
                  <a:schemeClr val="tx1"/>
                </a:solidFill>
                <a:latin typeface="Segoe Print" panose="02000800000000000000" pitchFamily="2" charset="0"/>
              </a:defRPr>
            </a:lvl8pPr>
            <a:lvl9pPr marL="3886200" indent="-228600" eaLnBrk="0" fontAlgn="base" hangingPunct="0">
              <a:spcBef>
                <a:spcPct val="0"/>
              </a:spcBef>
              <a:spcAft>
                <a:spcPct val="0"/>
              </a:spcAft>
              <a:defRPr>
                <a:solidFill>
                  <a:schemeClr val="tx1"/>
                </a:solidFill>
                <a:latin typeface="Segoe Print" panose="02000800000000000000" pitchFamily="2" charset="0"/>
              </a:defRPr>
            </a:lvl9pPr>
          </a:lstStyle>
          <a:p>
            <a:pPr algn="l" fontAlgn="base">
              <a:spcBef>
                <a:spcPct val="0"/>
              </a:spcBef>
              <a:spcAft>
                <a:spcPct val="0"/>
              </a:spcAft>
            </a:pPr>
            <a:fld id="{30D9A16A-0F44-FF44-AFB8-52889419CE9B}" type="slidenum">
              <a:rPr lang="zh-TW" altLang="en-US" smtClean="0">
                <a:ea typeface="新細明體" panose="02020500000000000000" pitchFamily="18" charset="-120"/>
              </a:rPr>
              <a:pPr algn="l" fontAlgn="base">
                <a:spcBef>
                  <a:spcPct val="0"/>
                </a:spcBef>
                <a:spcAft>
                  <a:spcPct val="0"/>
                </a:spcAft>
              </a:pPr>
              <a:t>7</a:t>
            </a:fld>
            <a:endParaRPr lang="zh-TW" altLang="en-US">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a:extLst>
              <a:ext uri="{FF2B5EF4-FFF2-40B4-BE49-F238E27FC236}">
                <a16:creationId xmlns:a16="http://schemas.microsoft.com/office/drawing/2014/main" id="{ACE9133D-014D-0149-B120-11EF3A5EB6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a:extLst>
              <a:ext uri="{FF2B5EF4-FFF2-40B4-BE49-F238E27FC236}">
                <a16:creationId xmlns:a16="http://schemas.microsoft.com/office/drawing/2014/main" id="{F06A5804-EFB1-C446-8514-A2688CE9F0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請同學們跟現場核對一下有沒有一樣</a:t>
            </a:r>
            <a:r>
              <a:rPr lang="en-US" altLang="zh-TW"/>
              <a:t>,</a:t>
            </a:r>
            <a:r>
              <a:rPr lang="zh-TW" altLang="en-US"/>
              <a:t> 沒有對錯</a:t>
            </a:r>
            <a:r>
              <a:rPr lang="en-US" altLang="zh-TW"/>
              <a:t>,</a:t>
            </a:r>
            <a:r>
              <a:rPr lang="zh-TW" altLang="en-US"/>
              <a:t> 因為這是單純感受問題</a:t>
            </a:r>
            <a:r>
              <a:rPr lang="en-US" altLang="zh-TW"/>
              <a:t>,</a:t>
            </a:r>
          </a:p>
          <a:p>
            <a:pPr eaLnBrk="1" hangingPunct="1">
              <a:spcBef>
                <a:spcPct val="0"/>
              </a:spcBef>
            </a:pPr>
            <a:r>
              <a:rPr lang="zh-TW" altLang="en-US"/>
              <a:t>和哪些因素會有關呢</a:t>
            </a:r>
            <a:r>
              <a:rPr lang="en-US" altLang="zh-TW"/>
              <a:t>?</a:t>
            </a:r>
            <a:endParaRPr lang="zh-TW" altLang="en-US"/>
          </a:p>
        </p:txBody>
      </p:sp>
      <p:sp>
        <p:nvSpPr>
          <p:cNvPr id="23556" name="投影片編號版面配置區 3">
            <a:extLst>
              <a:ext uri="{FF2B5EF4-FFF2-40B4-BE49-F238E27FC236}">
                <a16:creationId xmlns:a16="http://schemas.microsoft.com/office/drawing/2014/main" id="{B8C44162-073B-0647-97E4-EDAB67E898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rint" panose="02000800000000000000" pitchFamily="2" charset="0"/>
              </a:defRPr>
            </a:lvl1pPr>
            <a:lvl2pPr marL="742950" indent="-285750">
              <a:defRPr>
                <a:solidFill>
                  <a:schemeClr val="tx1"/>
                </a:solidFill>
                <a:latin typeface="Segoe Print" panose="02000800000000000000" pitchFamily="2" charset="0"/>
              </a:defRPr>
            </a:lvl2pPr>
            <a:lvl3pPr marL="1143000" indent="-228600">
              <a:defRPr>
                <a:solidFill>
                  <a:schemeClr val="tx1"/>
                </a:solidFill>
                <a:latin typeface="Segoe Print" panose="02000800000000000000" pitchFamily="2" charset="0"/>
              </a:defRPr>
            </a:lvl3pPr>
            <a:lvl4pPr marL="1600200" indent="-228600">
              <a:defRPr>
                <a:solidFill>
                  <a:schemeClr val="tx1"/>
                </a:solidFill>
                <a:latin typeface="Segoe Print" panose="02000800000000000000" pitchFamily="2" charset="0"/>
              </a:defRPr>
            </a:lvl4pPr>
            <a:lvl5pPr marL="2057400" indent="-228600">
              <a:defRPr>
                <a:solidFill>
                  <a:schemeClr val="tx1"/>
                </a:solidFill>
                <a:latin typeface="Segoe Print" panose="02000800000000000000" pitchFamily="2" charset="0"/>
              </a:defRPr>
            </a:lvl5pPr>
            <a:lvl6pPr marL="2514600" indent="-228600" eaLnBrk="0" fontAlgn="base" hangingPunct="0">
              <a:spcBef>
                <a:spcPct val="0"/>
              </a:spcBef>
              <a:spcAft>
                <a:spcPct val="0"/>
              </a:spcAft>
              <a:defRPr>
                <a:solidFill>
                  <a:schemeClr val="tx1"/>
                </a:solidFill>
                <a:latin typeface="Segoe Print" panose="02000800000000000000" pitchFamily="2" charset="0"/>
              </a:defRPr>
            </a:lvl6pPr>
            <a:lvl7pPr marL="2971800" indent="-228600" eaLnBrk="0" fontAlgn="base" hangingPunct="0">
              <a:spcBef>
                <a:spcPct val="0"/>
              </a:spcBef>
              <a:spcAft>
                <a:spcPct val="0"/>
              </a:spcAft>
              <a:defRPr>
                <a:solidFill>
                  <a:schemeClr val="tx1"/>
                </a:solidFill>
                <a:latin typeface="Segoe Print" panose="02000800000000000000" pitchFamily="2" charset="0"/>
              </a:defRPr>
            </a:lvl7pPr>
            <a:lvl8pPr marL="3429000" indent="-228600" eaLnBrk="0" fontAlgn="base" hangingPunct="0">
              <a:spcBef>
                <a:spcPct val="0"/>
              </a:spcBef>
              <a:spcAft>
                <a:spcPct val="0"/>
              </a:spcAft>
              <a:defRPr>
                <a:solidFill>
                  <a:schemeClr val="tx1"/>
                </a:solidFill>
                <a:latin typeface="Segoe Print" panose="02000800000000000000" pitchFamily="2" charset="0"/>
              </a:defRPr>
            </a:lvl8pPr>
            <a:lvl9pPr marL="3886200" indent="-228600" eaLnBrk="0" fontAlgn="base" hangingPunct="0">
              <a:spcBef>
                <a:spcPct val="0"/>
              </a:spcBef>
              <a:spcAft>
                <a:spcPct val="0"/>
              </a:spcAft>
              <a:defRPr>
                <a:solidFill>
                  <a:schemeClr val="tx1"/>
                </a:solidFill>
                <a:latin typeface="Segoe Print" panose="02000800000000000000" pitchFamily="2" charset="0"/>
              </a:defRPr>
            </a:lvl9pPr>
          </a:lstStyle>
          <a:p>
            <a:pPr algn="l" fontAlgn="base">
              <a:spcBef>
                <a:spcPct val="0"/>
              </a:spcBef>
              <a:spcAft>
                <a:spcPct val="0"/>
              </a:spcAft>
            </a:pPr>
            <a:fld id="{C06CDB62-768B-B249-B990-F3FCF0AE5F41}" type="slidenum">
              <a:rPr lang="zh-TW" altLang="en-US" smtClean="0">
                <a:ea typeface="新細明體" panose="02020500000000000000" pitchFamily="18" charset="-120"/>
              </a:rPr>
              <a:pPr algn="l" fontAlgn="base">
                <a:spcBef>
                  <a:spcPct val="0"/>
                </a:spcBef>
                <a:spcAft>
                  <a:spcPct val="0"/>
                </a:spcAft>
              </a:pPr>
              <a:t>8</a:t>
            </a:fld>
            <a:endParaRPr lang="zh-TW" altLang="en-US">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影像版面配置區 1">
            <a:extLst>
              <a:ext uri="{FF2B5EF4-FFF2-40B4-BE49-F238E27FC236}">
                <a16:creationId xmlns:a16="http://schemas.microsoft.com/office/drawing/2014/main" id="{F52D4AFB-82CD-3344-B74B-FD2DFEE2E5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a:extLst>
              <a:ext uri="{FF2B5EF4-FFF2-40B4-BE49-F238E27FC236}">
                <a16:creationId xmlns:a16="http://schemas.microsoft.com/office/drawing/2014/main" id="{A60F798F-42F1-5A44-A643-F5DAD8820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en-US" altLang="zh-TW" dirty="0"/>
              <a:t>https://</a:t>
            </a:r>
            <a:r>
              <a:rPr kumimoji="1" lang="en-US" altLang="zh-TW" dirty="0" err="1"/>
              <a:t>www.youtube.com</a:t>
            </a:r>
            <a:r>
              <a:rPr kumimoji="1" lang="en-US" altLang="zh-TW" dirty="0"/>
              <a:t>/</a:t>
            </a:r>
            <a:r>
              <a:rPr kumimoji="1" lang="en-US" altLang="zh-TW" dirty="0" err="1"/>
              <a:t>watch?v</a:t>
            </a:r>
            <a:r>
              <a:rPr kumimoji="1" lang="en-US" altLang="zh-TW" dirty="0"/>
              <a:t>=vF6BMU4-Uio</a:t>
            </a:r>
          </a:p>
          <a:p>
            <a:r>
              <a:rPr kumimoji="1" lang="zh-TW" altLang="en-US" dirty="0"/>
              <a:t>播放</a:t>
            </a:r>
            <a:r>
              <a:rPr kumimoji="1" lang="en-US" altLang="zh-TW" dirty="0"/>
              <a:t>17’12” ~ 18’23”</a:t>
            </a:r>
            <a:r>
              <a:rPr kumimoji="1" lang="zh-TW" altLang="en-US" dirty="0"/>
              <a:t>     </a:t>
            </a:r>
            <a:r>
              <a:rPr kumimoji="1" lang="en-US" altLang="zh-TW" dirty="0"/>
              <a:t>, </a:t>
            </a:r>
            <a:r>
              <a:rPr kumimoji="1" lang="zh-TW" altLang="en-US" dirty="0"/>
              <a:t>老師解釋說明如何預防被別人認為是炫耀</a:t>
            </a:r>
            <a:r>
              <a:rPr kumimoji="1" lang="en-US" altLang="zh-TW" dirty="0"/>
              <a:t>.</a:t>
            </a:r>
          </a:p>
          <a:p>
            <a:endParaRPr kumimoji="1" lang="zh-TW" altLang="en-US" dirty="0"/>
          </a:p>
        </p:txBody>
      </p:sp>
      <p:sp>
        <p:nvSpPr>
          <p:cNvPr id="25604" name="投影片編號版面配置區 3">
            <a:extLst>
              <a:ext uri="{FF2B5EF4-FFF2-40B4-BE49-F238E27FC236}">
                <a16:creationId xmlns:a16="http://schemas.microsoft.com/office/drawing/2014/main" id="{5FA6F6BA-AEC3-1E40-9830-20FD547BB5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rint" panose="02000800000000000000" pitchFamily="2" charset="0"/>
              </a:defRPr>
            </a:lvl1pPr>
            <a:lvl2pPr marL="742950" indent="-285750">
              <a:defRPr>
                <a:solidFill>
                  <a:schemeClr val="tx1"/>
                </a:solidFill>
                <a:latin typeface="Segoe Print" panose="02000800000000000000" pitchFamily="2" charset="0"/>
              </a:defRPr>
            </a:lvl2pPr>
            <a:lvl3pPr marL="1143000" indent="-228600">
              <a:defRPr>
                <a:solidFill>
                  <a:schemeClr val="tx1"/>
                </a:solidFill>
                <a:latin typeface="Segoe Print" panose="02000800000000000000" pitchFamily="2" charset="0"/>
              </a:defRPr>
            </a:lvl3pPr>
            <a:lvl4pPr marL="1600200" indent="-228600">
              <a:defRPr>
                <a:solidFill>
                  <a:schemeClr val="tx1"/>
                </a:solidFill>
                <a:latin typeface="Segoe Print" panose="02000800000000000000" pitchFamily="2" charset="0"/>
              </a:defRPr>
            </a:lvl4pPr>
            <a:lvl5pPr marL="2057400" indent="-228600">
              <a:defRPr>
                <a:solidFill>
                  <a:schemeClr val="tx1"/>
                </a:solidFill>
                <a:latin typeface="Segoe Print" panose="02000800000000000000" pitchFamily="2" charset="0"/>
              </a:defRPr>
            </a:lvl5pPr>
            <a:lvl6pPr marL="2514600" indent="-228600" eaLnBrk="0" fontAlgn="base" hangingPunct="0">
              <a:spcBef>
                <a:spcPct val="0"/>
              </a:spcBef>
              <a:spcAft>
                <a:spcPct val="0"/>
              </a:spcAft>
              <a:defRPr>
                <a:solidFill>
                  <a:schemeClr val="tx1"/>
                </a:solidFill>
                <a:latin typeface="Segoe Print" panose="02000800000000000000" pitchFamily="2" charset="0"/>
              </a:defRPr>
            </a:lvl6pPr>
            <a:lvl7pPr marL="2971800" indent="-228600" eaLnBrk="0" fontAlgn="base" hangingPunct="0">
              <a:spcBef>
                <a:spcPct val="0"/>
              </a:spcBef>
              <a:spcAft>
                <a:spcPct val="0"/>
              </a:spcAft>
              <a:defRPr>
                <a:solidFill>
                  <a:schemeClr val="tx1"/>
                </a:solidFill>
                <a:latin typeface="Segoe Print" panose="02000800000000000000" pitchFamily="2" charset="0"/>
              </a:defRPr>
            </a:lvl7pPr>
            <a:lvl8pPr marL="3429000" indent="-228600" eaLnBrk="0" fontAlgn="base" hangingPunct="0">
              <a:spcBef>
                <a:spcPct val="0"/>
              </a:spcBef>
              <a:spcAft>
                <a:spcPct val="0"/>
              </a:spcAft>
              <a:defRPr>
                <a:solidFill>
                  <a:schemeClr val="tx1"/>
                </a:solidFill>
                <a:latin typeface="Segoe Print" panose="02000800000000000000" pitchFamily="2" charset="0"/>
              </a:defRPr>
            </a:lvl8pPr>
            <a:lvl9pPr marL="3886200" indent="-228600" eaLnBrk="0" fontAlgn="base" hangingPunct="0">
              <a:spcBef>
                <a:spcPct val="0"/>
              </a:spcBef>
              <a:spcAft>
                <a:spcPct val="0"/>
              </a:spcAft>
              <a:defRPr>
                <a:solidFill>
                  <a:schemeClr val="tx1"/>
                </a:solidFill>
                <a:latin typeface="Segoe Print" panose="02000800000000000000" pitchFamily="2" charset="0"/>
              </a:defRPr>
            </a:lvl9pPr>
          </a:lstStyle>
          <a:p>
            <a:pPr fontAlgn="base">
              <a:spcBef>
                <a:spcPct val="0"/>
              </a:spcBef>
              <a:spcAft>
                <a:spcPct val="0"/>
              </a:spcAft>
            </a:pPr>
            <a:fld id="{0C6F1EB4-5379-5640-8FE3-F90E41DF8AD0}" type="slidenum">
              <a:rPr lang="en-US" altLang="zh-TW" smtClean="0">
                <a:latin typeface="微軟正黑體" panose="020B0604030504040204" pitchFamily="34" charset="-120"/>
              </a:rPr>
              <a:pPr fontAlgn="base">
                <a:spcBef>
                  <a:spcPct val="0"/>
                </a:spcBef>
                <a:spcAft>
                  <a:spcPct val="0"/>
                </a:spcAft>
              </a:pPr>
              <a:t>9</a:t>
            </a:fld>
            <a:endParaRPr lang="zh-TW" altLang="en-US">
              <a:latin typeface="微軟正黑體" panose="020B0604030504040204" pitchFamily="34"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影像版面配置區 1">
            <a:extLst>
              <a:ext uri="{FF2B5EF4-FFF2-40B4-BE49-F238E27FC236}">
                <a16:creationId xmlns:a16="http://schemas.microsoft.com/office/drawing/2014/main" id="{47F94742-37DC-A54E-8B79-FF360BB7AF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a:extLst>
              <a:ext uri="{FF2B5EF4-FFF2-40B4-BE49-F238E27FC236}">
                <a16:creationId xmlns:a16="http://schemas.microsoft.com/office/drawing/2014/main" id="{13A650EB-536D-8849-A4DC-A2E040001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https://</a:t>
            </a:r>
            <a:r>
              <a:rPr lang="en-US" altLang="zh-TW" dirty="0" err="1"/>
              <a:t>www.youtube.com</a:t>
            </a:r>
            <a:r>
              <a:rPr lang="en-US" altLang="zh-TW" dirty="0"/>
              <a:t>/</a:t>
            </a:r>
            <a:r>
              <a:rPr lang="en-US" altLang="zh-TW" dirty="0" err="1"/>
              <a:t>watch?v</a:t>
            </a:r>
            <a:r>
              <a:rPr lang="en-US" altLang="zh-TW" dirty="0"/>
              <a:t>=vF6BMU4-Uio</a:t>
            </a:r>
          </a:p>
          <a:p>
            <a:r>
              <a:rPr lang="zh-TW" altLang="en-US" dirty="0"/>
              <a:t>播放</a:t>
            </a:r>
            <a:r>
              <a:rPr lang="en-US" altLang="zh-TW" dirty="0"/>
              <a:t>19’28” </a:t>
            </a:r>
            <a:r>
              <a:rPr lang="en-US" altLang="zh-TW"/>
              <a:t>~ 22’21”    </a:t>
            </a:r>
            <a:r>
              <a:rPr lang="en-US" altLang="zh-TW" dirty="0"/>
              <a:t>, </a:t>
            </a:r>
            <a:r>
              <a:rPr lang="zh-TW" altLang="en-US" dirty="0"/>
              <a:t>來看現小朋友們會怎麼做</a:t>
            </a:r>
            <a:endParaRPr lang="en-US" altLang="zh-TW" dirty="0"/>
          </a:p>
        </p:txBody>
      </p:sp>
      <p:sp>
        <p:nvSpPr>
          <p:cNvPr id="27652" name="投影片編號版面配置區 3">
            <a:extLst>
              <a:ext uri="{FF2B5EF4-FFF2-40B4-BE49-F238E27FC236}">
                <a16:creationId xmlns:a16="http://schemas.microsoft.com/office/drawing/2014/main" id="{2D989C66-F938-8045-BA4C-F70682EC1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rint" panose="02000800000000000000" pitchFamily="2" charset="0"/>
              </a:defRPr>
            </a:lvl1pPr>
            <a:lvl2pPr marL="742950" indent="-285750">
              <a:defRPr>
                <a:solidFill>
                  <a:schemeClr val="tx1"/>
                </a:solidFill>
                <a:latin typeface="Segoe Print" panose="02000800000000000000" pitchFamily="2" charset="0"/>
              </a:defRPr>
            </a:lvl2pPr>
            <a:lvl3pPr marL="1143000" indent="-228600">
              <a:defRPr>
                <a:solidFill>
                  <a:schemeClr val="tx1"/>
                </a:solidFill>
                <a:latin typeface="Segoe Print" panose="02000800000000000000" pitchFamily="2" charset="0"/>
              </a:defRPr>
            </a:lvl3pPr>
            <a:lvl4pPr marL="1600200" indent="-228600">
              <a:defRPr>
                <a:solidFill>
                  <a:schemeClr val="tx1"/>
                </a:solidFill>
                <a:latin typeface="Segoe Print" panose="02000800000000000000" pitchFamily="2" charset="0"/>
              </a:defRPr>
            </a:lvl4pPr>
            <a:lvl5pPr marL="2057400" indent="-228600">
              <a:defRPr>
                <a:solidFill>
                  <a:schemeClr val="tx1"/>
                </a:solidFill>
                <a:latin typeface="Segoe Print" panose="02000800000000000000" pitchFamily="2" charset="0"/>
              </a:defRPr>
            </a:lvl5pPr>
            <a:lvl6pPr marL="2514600" indent="-228600" eaLnBrk="0" fontAlgn="base" hangingPunct="0">
              <a:spcBef>
                <a:spcPct val="0"/>
              </a:spcBef>
              <a:spcAft>
                <a:spcPct val="0"/>
              </a:spcAft>
              <a:defRPr>
                <a:solidFill>
                  <a:schemeClr val="tx1"/>
                </a:solidFill>
                <a:latin typeface="Segoe Print" panose="02000800000000000000" pitchFamily="2" charset="0"/>
              </a:defRPr>
            </a:lvl6pPr>
            <a:lvl7pPr marL="2971800" indent="-228600" eaLnBrk="0" fontAlgn="base" hangingPunct="0">
              <a:spcBef>
                <a:spcPct val="0"/>
              </a:spcBef>
              <a:spcAft>
                <a:spcPct val="0"/>
              </a:spcAft>
              <a:defRPr>
                <a:solidFill>
                  <a:schemeClr val="tx1"/>
                </a:solidFill>
                <a:latin typeface="Segoe Print" panose="02000800000000000000" pitchFamily="2" charset="0"/>
              </a:defRPr>
            </a:lvl7pPr>
            <a:lvl8pPr marL="3429000" indent="-228600" eaLnBrk="0" fontAlgn="base" hangingPunct="0">
              <a:spcBef>
                <a:spcPct val="0"/>
              </a:spcBef>
              <a:spcAft>
                <a:spcPct val="0"/>
              </a:spcAft>
              <a:defRPr>
                <a:solidFill>
                  <a:schemeClr val="tx1"/>
                </a:solidFill>
                <a:latin typeface="Segoe Print" panose="02000800000000000000" pitchFamily="2" charset="0"/>
              </a:defRPr>
            </a:lvl8pPr>
            <a:lvl9pPr marL="3886200" indent="-228600" eaLnBrk="0" fontAlgn="base" hangingPunct="0">
              <a:spcBef>
                <a:spcPct val="0"/>
              </a:spcBef>
              <a:spcAft>
                <a:spcPct val="0"/>
              </a:spcAft>
              <a:defRPr>
                <a:solidFill>
                  <a:schemeClr val="tx1"/>
                </a:solidFill>
                <a:latin typeface="Segoe Print" panose="02000800000000000000" pitchFamily="2" charset="0"/>
              </a:defRPr>
            </a:lvl9pPr>
          </a:lstStyle>
          <a:p>
            <a:pPr fontAlgn="base">
              <a:spcBef>
                <a:spcPct val="0"/>
              </a:spcBef>
              <a:spcAft>
                <a:spcPct val="0"/>
              </a:spcAft>
            </a:pPr>
            <a:fld id="{5E888804-FE7A-7641-8957-DFB2327AF6E5}" type="slidenum">
              <a:rPr lang="en-US" altLang="zh-TW" smtClean="0">
                <a:latin typeface="微軟正黑體" panose="020B0604030504040204" pitchFamily="34" charset="-120"/>
              </a:rPr>
              <a:pPr fontAlgn="base">
                <a:spcBef>
                  <a:spcPct val="0"/>
                </a:spcBef>
                <a:spcAft>
                  <a:spcPct val="0"/>
                </a:spcAft>
              </a:pPr>
              <a:t>10</a:t>
            </a:fld>
            <a:endParaRPr lang="zh-TW" altLang="en-US">
              <a:latin typeface="微軟正黑體" panose="020B0604030504040204" pitchFamily="34"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AA9B4AE-2FEA-CA47-BEDF-C22CC7D2E0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78B37B0-710A-3B44-B904-24A442FAF7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a:p>
        </p:txBody>
      </p:sp>
      <p:sp>
        <p:nvSpPr>
          <p:cNvPr id="29700" name="Slide Number Placeholder 3">
            <a:extLst>
              <a:ext uri="{FF2B5EF4-FFF2-40B4-BE49-F238E27FC236}">
                <a16:creationId xmlns:a16="http://schemas.microsoft.com/office/drawing/2014/main" id="{BF86EEFA-5F98-A146-83A0-527B53B2A5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Print" panose="02000800000000000000" pitchFamily="2" charset="0"/>
              </a:defRPr>
            </a:lvl1pPr>
            <a:lvl2pPr marL="742950" indent="-285750">
              <a:defRPr>
                <a:solidFill>
                  <a:schemeClr val="tx1"/>
                </a:solidFill>
                <a:latin typeface="Segoe Print" panose="02000800000000000000" pitchFamily="2" charset="0"/>
              </a:defRPr>
            </a:lvl2pPr>
            <a:lvl3pPr marL="1143000" indent="-228600">
              <a:defRPr>
                <a:solidFill>
                  <a:schemeClr val="tx1"/>
                </a:solidFill>
                <a:latin typeface="Segoe Print" panose="02000800000000000000" pitchFamily="2" charset="0"/>
              </a:defRPr>
            </a:lvl3pPr>
            <a:lvl4pPr marL="1600200" indent="-228600">
              <a:defRPr>
                <a:solidFill>
                  <a:schemeClr val="tx1"/>
                </a:solidFill>
                <a:latin typeface="Segoe Print" panose="02000800000000000000" pitchFamily="2" charset="0"/>
              </a:defRPr>
            </a:lvl4pPr>
            <a:lvl5pPr marL="2057400" indent="-228600">
              <a:defRPr>
                <a:solidFill>
                  <a:schemeClr val="tx1"/>
                </a:solidFill>
                <a:latin typeface="Segoe Print" panose="02000800000000000000" pitchFamily="2" charset="0"/>
              </a:defRPr>
            </a:lvl5pPr>
            <a:lvl6pPr marL="2514600" indent="-228600" eaLnBrk="0" fontAlgn="base" hangingPunct="0">
              <a:spcBef>
                <a:spcPct val="0"/>
              </a:spcBef>
              <a:spcAft>
                <a:spcPct val="0"/>
              </a:spcAft>
              <a:defRPr>
                <a:solidFill>
                  <a:schemeClr val="tx1"/>
                </a:solidFill>
                <a:latin typeface="Segoe Print" panose="02000800000000000000" pitchFamily="2" charset="0"/>
              </a:defRPr>
            </a:lvl6pPr>
            <a:lvl7pPr marL="2971800" indent="-228600" eaLnBrk="0" fontAlgn="base" hangingPunct="0">
              <a:spcBef>
                <a:spcPct val="0"/>
              </a:spcBef>
              <a:spcAft>
                <a:spcPct val="0"/>
              </a:spcAft>
              <a:defRPr>
                <a:solidFill>
                  <a:schemeClr val="tx1"/>
                </a:solidFill>
                <a:latin typeface="Segoe Print" panose="02000800000000000000" pitchFamily="2" charset="0"/>
              </a:defRPr>
            </a:lvl7pPr>
            <a:lvl8pPr marL="3429000" indent="-228600" eaLnBrk="0" fontAlgn="base" hangingPunct="0">
              <a:spcBef>
                <a:spcPct val="0"/>
              </a:spcBef>
              <a:spcAft>
                <a:spcPct val="0"/>
              </a:spcAft>
              <a:defRPr>
                <a:solidFill>
                  <a:schemeClr val="tx1"/>
                </a:solidFill>
                <a:latin typeface="Segoe Print" panose="02000800000000000000" pitchFamily="2" charset="0"/>
              </a:defRPr>
            </a:lvl8pPr>
            <a:lvl9pPr marL="3886200" indent="-228600" eaLnBrk="0" fontAlgn="base" hangingPunct="0">
              <a:spcBef>
                <a:spcPct val="0"/>
              </a:spcBef>
              <a:spcAft>
                <a:spcPct val="0"/>
              </a:spcAft>
              <a:defRPr>
                <a:solidFill>
                  <a:schemeClr val="tx1"/>
                </a:solidFill>
                <a:latin typeface="Segoe Print" panose="02000800000000000000" pitchFamily="2" charset="0"/>
              </a:defRPr>
            </a:lvl9pPr>
          </a:lstStyle>
          <a:p>
            <a:pPr fontAlgn="base">
              <a:spcBef>
                <a:spcPct val="0"/>
              </a:spcBef>
              <a:spcAft>
                <a:spcPct val="0"/>
              </a:spcAft>
            </a:pPr>
            <a:fld id="{1D27908D-E449-9A44-B721-ED154CB50229}" type="slidenum">
              <a:rPr lang="en-US" altLang="zh-TW" smtClean="0">
                <a:latin typeface="微軟正黑體" panose="020B0604030504040204" pitchFamily="34" charset="-120"/>
              </a:rPr>
              <a:pPr fontAlgn="base">
                <a:spcBef>
                  <a:spcPct val="0"/>
                </a:spcBef>
                <a:spcAft>
                  <a:spcPct val="0"/>
                </a:spcAft>
              </a:pPr>
              <a:t>11</a:t>
            </a:fld>
            <a:endParaRPr lang="zh-TW" altLang="en-US">
              <a:latin typeface="微軟正黑體" panose="020B0604030504040204" pitchFamily="34"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265611" y="1752600"/>
            <a:ext cx="6858002" cy="1828800"/>
          </a:xfrm>
        </p:spPr>
        <p:txBody>
          <a:bodyPr rtlCol="0">
            <a:normAutofit/>
          </a:bodyPr>
          <a:lstStyle>
            <a:lvl1pPr algn="l" rtl="0">
              <a:defRPr sz="5400"/>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zh-TW" altLang="en-US"/>
              <a:t>按一下以編輯母片副標題樣式</a:t>
            </a:r>
            <a:endParaRPr lang="zh-TW" altLang="en-US" dirty="0"/>
          </a:p>
        </p:txBody>
      </p:sp>
    </p:spTree>
    <p:extLst>
      <p:ext uri="{BB962C8B-B14F-4D97-AF65-F5344CB8AC3E}">
        <p14:creationId xmlns:p14="http://schemas.microsoft.com/office/powerpoint/2010/main" val="34759490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6C89CA24-EB08-BB4E-A1D1-626719FE9A18}"/>
              </a:ext>
            </a:extLst>
          </p:cNvPr>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 name="手繪多邊形​​ 41">
              <a:extLst>
                <a:ext uri="{FF2B5EF4-FFF2-40B4-BE49-F238E27FC236}">
                  <a16:creationId xmlns:a16="http://schemas.microsoft.com/office/drawing/2014/main" id="{BF9B9EF0-4647-FB4D-8FF5-2F03AF83E92E}"/>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9" name="手繪多邊形​​ 42">
              <a:extLst>
                <a:ext uri="{FF2B5EF4-FFF2-40B4-BE49-F238E27FC236}">
                  <a16:creationId xmlns:a16="http://schemas.microsoft.com/office/drawing/2014/main" id="{C4D12F09-0298-BF4E-BB7C-516F30EA5231}"/>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0" name="手繪多邊形​​ 43">
              <a:extLst>
                <a:ext uri="{FF2B5EF4-FFF2-40B4-BE49-F238E27FC236}">
                  <a16:creationId xmlns:a16="http://schemas.microsoft.com/office/drawing/2014/main" id="{E0816B9C-F1AE-E241-A3CC-85E3402B2CC7}"/>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1" name="手繪多邊形​​ 44">
              <a:extLst>
                <a:ext uri="{FF2B5EF4-FFF2-40B4-BE49-F238E27FC236}">
                  <a16:creationId xmlns:a16="http://schemas.microsoft.com/office/drawing/2014/main" id="{2ED55161-C6E2-FF4A-B575-ABDC46A0B90F}"/>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2" name="手繪多邊形​​ 45">
              <a:extLst>
                <a:ext uri="{FF2B5EF4-FFF2-40B4-BE49-F238E27FC236}">
                  <a16:creationId xmlns:a16="http://schemas.microsoft.com/office/drawing/2014/main" id="{DE837FA1-727F-8346-9A72-25B9A6BEC5B2}"/>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3" name="手繪多邊形​​ 46">
              <a:extLst>
                <a:ext uri="{FF2B5EF4-FFF2-40B4-BE49-F238E27FC236}">
                  <a16:creationId xmlns:a16="http://schemas.microsoft.com/office/drawing/2014/main" id="{1B909FA9-C2FF-5645-8645-18E7692D6D19}"/>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4" name="手繪多邊形​​ 47">
              <a:extLst>
                <a:ext uri="{FF2B5EF4-FFF2-40B4-BE49-F238E27FC236}">
                  <a16:creationId xmlns:a16="http://schemas.microsoft.com/office/drawing/2014/main" id="{47E11D39-AC98-0441-970E-1DE721281019}"/>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5" name="手繪多邊形​​ 48">
              <a:extLst>
                <a:ext uri="{FF2B5EF4-FFF2-40B4-BE49-F238E27FC236}">
                  <a16:creationId xmlns:a16="http://schemas.microsoft.com/office/drawing/2014/main" id="{3791ECE9-3D9B-5747-AA3C-071C5679705A}"/>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6" name="手繪多邊形​​ 49">
              <a:extLst>
                <a:ext uri="{FF2B5EF4-FFF2-40B4-BE49-F238E27FC236}">
                  <a16:creationId xmlns:a16="http://schemas.microsoft.com/office/drawing/2014/main" id="{77C3252C-E924-D743-B379-BEF0C7E53039}"/>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7" name="手繪多邊形​​ 50">
              <a:extLst>
                <a:ext uri="{FF2B5EF4-FFF2-40B4-BE49-F238E27FC236}">
                  <a16:creationId xmlns:a16="http://schemas.microsoft.com/office/drawing/2014/main" id="{F0C3F0F5-2A80-FE41-AEA6-9B0B8DC4521B}"/>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8" name="手繪多邊形​​ 51">
              <a:extLst>
                <a:ext uri="{FF2B5EF4-FFF2-40B4-BE49-F238E27FC236}">
                  <a16:creationId xmlns:a16="http://schemas.microsoft.com/office/drawing/2014/main" id="{A4F02140-374D-6B4E-A320-8C11E362635C}"/>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9" name="手繪多邊形​​ 52">
              <a:extLst>
                <a:ext uri="{FF2B5EF4-FFF2-40B4-BE49-F238E27FC236}">
                  <a16:creationId xmlns:a16="http://schemas.microsoft.com/office/drawing/2014/main" id="{F6A6483F-AE0F-EE45-88D3-B8971637CE89}"/>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grpSp>
        <p:nvGrpSpPr>
          <p:cNvPr id="20" name="群組 19">
            <a:extLst>
              <a:ext uri="{FF2B5EF4-FFF2-40B4-BE49-F238E27FC236}">
                <a16:creationId xmlns:a16="http://schemas.microsoft.com/office/drawing/2014/main" id="{1E8DB3ED-C2F4-9648-94BC-6EA752FE383B}"/>
              </a:ext>
            </a:extLst>
          </p:cNvPr>
          <p:cNvGrpSpPr/>
          <p:nvPr/>
        </p:nvGrpSpPr>
        <p:grpSpPr>
          <a:xfrm>
            <a:off x="5322489" y="319177"/>
            <a:ext cx="3389607" cy="2710838"/>
            <a:chOff x="895350" y="3313113"/>
            <a:chExt cx="3613151" cy="2790825"/>
          </a:xfrm>
          <a:solidFill>
            <a:schemeClr val="tx1">
              <a:lumMod val="50000"/>
            </a:schemeClr>
          </a:solidFill>
        </p:grpSpPr>
        <p:sp>
          <p:nvSpPr>
            <p:cNvPr id="21" name="手繪多邊形​​ 41">
              <a:extLst>
                <a:ext uri="{FF2B5EF4-FFF2-40B4-BE49-F238E27FC236}">
                  <a16:creationId xmlns:a16="http://schemas.microsoft.com/office/drawing/2014/main" id="{4494331D-14C0-3643-8BB1-531D0986A453}"/>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2" name="手繪多邊形​​ 42">
              <a:extLst>
                <a:ext uri="{FF2B5EF4-FFF2-40B4-BE49-F238E27FC236}">
                  <a16:creationId xmlns:a16="http://schemas.microsoft.com/office/drawing/2014/main" id="{6A725FC6-BEC7-744D-85D4-447706C7E2E6}"/>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3" name="手繪多邊形​​ 43">
              <a:extLst>
                <a:ext uri="{FF2B5EF4-FFF2-40B4-BE49-F238E27FC236}">
                  <a16:creationId xmlns:a16="http://schemas.microsoft.com/office/drawing/2014/main" id="{9A49ADEE-D05C-E041-9F20-4E9D4C18211A}"/>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4" name="手繪多邊形​​ 44">
              <a:extLst>
                <a:ext uri="{FF2B5EF4-FFF2-40B4-BE49-F238E27FC236}">
                  <a16:creationId xmlns:a16="http://schemas.microsoft.com/office/drawing/2014/main" id="{17ADB286-4F16-134B-AAD3-BE080584CE26}"/>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5" name="手繪多邊形​​ 45">
              <a:extLst>
                <a:ext uri="{FF2B5EF4-FFF2-40B4-BE49-F238E27FC236}">
                  <a16:creationId xmlns:a16="http://schemas.microsoft.com/office/drawing/2014/main" id="{F3641129-8523-E145-82C7-088EFE43CCE3}"/>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6" name="手繪多邊形​​ 46">
              <a:extLst>
                <a:ext uri="{FF2B5EF4-FFF2-40B4-BE49-F238E27FC236}">
                  <a16:creationId xmlns:a16="http://schemas.microsoft.com/office/drawing/2014/main" id="{17E7DAA8-2AA5-594C-AD12-F48BB2C6E81E}"/>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7" name="手繪多邊形​​ 47">
              <a:extLst>
                <a:ext uri="{FF2B5EF4-FFF2-40B4-BE49-F238E27FC236}">
                  <a16:creationId xmlns:a16="http://schemas.microsoft.com/office/drawing/2014/main" id="{CBD52DB3-72ED-0843-B039-852AE54AEFA6}"/>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8" name="手繪多邊形​​ 48">
              <a:extLst>
                <a:ext uri="{FF2B5EF4-FFF2-40B4-BE49-F238E27FC236}">
                  <a16:creationId xmlns:a16="http://schemas.microsoft.com/office/drawing/2014/main" id="{459CDF96-90C4-6D4B-A38F-567C685CA5E9}"/>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9" name="手繪多邊形​​ 49">
              <a:extLst>
                <a:ext uri="{FF2B5EF4-FFF2-40B4-BE49-F238E27FC236}">
                  <a16:creationId xmlns:a16="http://schemas.microsoft.com/office/drawing/2014/main" id="{ED7128DC-D937-4649-938B-A7BE82EB664F}"/>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0" name="手繪多邊形​​ 50">
              <a:extLst>
                <a:ext uri="{FF2B5EF4-FFF2-40B4-BE49-F238E27FC236}">
                  <a16:creationId xmlns:a16="http://schemas.microsoft.com/office/drawing/2014/main" id="{4D04C0DD-E205-9B42-A6E4-DC4AD2BD15B2}"/>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1" name="手繪多邊形​​ 51">
              <a:extLst>
                <a:ext uri="{FF2B5EF4-FFF2-40B4-BE49-F238E27FC236}">
                  <a16:creationId xmlns:a16="http://schemas.microsoft.com/office/drawing/2014/main" id="{7E496A3A-64AC-1F48-AA38-C578A7D8AA09}"/>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2" name="手繪多邊形​​ 52">
              <a:extLst>
                <a:ext uri="{FF2B5EF4-FFF2-40B4-BE49-F238E27FC236}">
                  <a16:creationId xmlns:a16="http://schemas.microsoft.com/office/drawing/2014/main" id="{E6233C34-7FF7-4243-BFA0-C8F8108E9C1C}"/>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grpSp>
        <p:nvGrpSpPr>
          <p:cNvPr id="33" name="群組 32">
            <a:extLst>
              <a:ext uri="{FF2B5EF4-FFF2-40B4-BE49-F238E27FC236}">
                <a16:creationId xmlns:a16="http://schemas.microsoft.com/office/drawing/2014/main" id="{93E88B7A-801A-704D-9C49-692D4D805D6F}"/>
              </a:ext>
            </a:extLst>
          </p:cNvPr>
          <p:cNvGrpSpPr/>
          <p:nvPr/>
        </p:nvGrpSpPr>
        <p:grpSpPr>
          <a:xfrm>
            <a:off x="5322489" y="3245640"/>
            <a:ext cx="3389607" cy="2710838"/>
            <a:chOff x="895350" y="3313113"/>
            <a:chExt cx="3613151" cy="2790825"/>
          </a:xfrm>
          <a:solidFill>
            <a:schemeClr val="tx1">
              <a:lumMod val="50000"/>
            </a:schemeClr>
          </a:solidFill>
        </p:grpSpPr>
        <p:sp>
          <p:nvSpPr>
            <p:cNvPr id="34" name="手繪多邊形​​ 41">
              <a:extLst>
                <a:ext uri="{FF2B5EF4-FFF2-40B4-BE49-F238E27FC236}">
                  <a16:creationId xmlns:a16="http://schemas.microsoft.com/office/drawing/2014/main" id="{F0B762E6-8DD7-DA4A-85CC-5A96DCEB6F2D}"/>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5" name="手繪多邊形​​ 42">
              <a:extLst>
                <a:ext uri="{FF2B5EF4-FFF2-40B4-BE49-F238E27FC236}">
                  <a16:creationId xmlns:a16="http://schemas.microsoft.com/office/drawing/2014/main" id="{309D4C91-3E66-2642-AF99-245DD8FF347E}"/>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6" name="手繪多邊形​​ 43">
              <a:extLst>
                <a:ext uri="{FF2B5EF4-FFF2-40B4-BE49-F238E27FC236}">
                  <a16:creationId xmlns:a16="http://schemas.microsoft.com/office/drawing/2014/main" id="{9B7D2295-C900-2E4B-873D-67DE1D691C7D}"/>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7" name="手繪多邊形​​ 44">
              <a:extLst>
                <a:ext uri="{FF2B5EF4-FFF2-40B4-BE49-F238E27FC236}">
                  <a16:creationId xmlns:a16="http://schemas.microsoft.com/office/drawing/2014/main" id="{8EF5C87C-0903-7645-9F80-5B07A59B4627}"/>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8" name="手繪多邊形​​ 45">
              <a:extLst>
                <a:ext uri="{FF2B5EF4-FFF2-40B4-BE49-F238E27FC236}">
                  <a16:creationId xmlns:a16="http://schemas.microsoft.com/office/drawing/2014/main" id="{893D70CA-5CDA-774D-881E-90D6F268E26F}"/>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9" name="手繪多邊形​​ 46">
              <a:extLst>
                <a:ext uri="{FF2B5EF4-FFF2-40B4-BE49-F238E27FC236}">
                  <a16:creationId xmlns:a16="http://schemas.microsoft.com/office/drawing/2014/main" id="{06E7F1DE-5E6A-1647-AFFE-74FC84AE2129}"/>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0" name="手繪多邊形​​ 47">
              <a:extLst>
                <a:ext uri="{FF2B5EF4-FFF2-40B4-BE49-F238E27FC236}">
                  <a16:creationId xmlns:a16="http://schemas.microsoft.com/office/drawing/2014/main" id="{CB3D184B-CF2B-7A4E-9284-4CCD9D85D43B}"/>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1" name="手繪多邊形​​ 48">
              <a:extLst>
                <a:ext uri="{FF2B5EF4-FFF2-40B4-BE49-F238E27FC236}">
                  <a16:creationId xmlns:a16="http://schemas.microsoft.com/office/drawing/2014/main" id="{EF0F3715-3556-7940-B9BE-5317BD31D8E1}"/>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2" name="手繪多邊形​​ 49">
              <a:extLst>
                <a:ext uri="{FF2B5EF4-FFF2-40B4-BE49-F238E27FC236}">
                  <a16:creationId xmlns:a16="http://schemas.microsoft.com/office/drawing/2014/main" id="{E4C2EF37-4FB6-8244-BC6B-86971D9A873F}"/>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3" name="手繪多邊形​​ 50">
              <a:extLst>
                <a:ext uri="{FF2B5EF4-FFF2-40B4-BE49-F238E27FC236}">
                  <a16:creationId xmlns:a16="http://schemas.microsoft.com/office/drawing/2014/main" id="{54DE6ACB-30E2-C34D-BC96-E048769EA0FE}"/>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4" name="手繪多邊形​​ 51">
              <a:extLst>
                <a:ext uri="{FF2B5EF4-FFF2-40B4-BE49-F238E27FC236}">
                  <a16:creationId xmlns:a16="http://schemas.microsoft.com/office/drawing/2014/main" id="{47A3997C-4C1A-8E46-844B-CE5D4A24D49D}"/>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5" name="手繪多邊形​​ 52">
              <a:extLst>
                <a:ext uri="{FF2B5EF4-FFF2-40B4-BE49-F238E27FC236}">
                  <a16:creationId xmlns:a16="http://schemas.microsoft.com/office/drawing/2014/main" id="{4A49946B-E14C-F94C-A9E4-576BB81419F3}"/>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title"/>
          </p:nvPr>
        </p:nvSpPr>
        <p:spPr>
          <a:xfrm>
            <a:off x="9066214" y="421594"/>
            <a:ext cx="2286000" cy="1885508"/>
          </a:xfrm>
        </p:spPr>
        <p:txBody>
          <a:bodyPr rtlCol="0">
            <a:normAutofit/>
          </a:bodyPr>
          <a:lstStyle>
            <a:lvl1pPr algn="l" rtl="0">
              <a:defRPr sz="2400">
                <a:latin typeface="微軟正黑體" panose="020B0604030504040204" pitchFamily="34" charset="-120"/>
                <a:ea typeface="微軟正黑體" panose="020B0604030504040204" pitchFamily="34" charset="-120"/>
              </a:defRPr>
            </a:lvl1pPr>
          </a:lstStyle>
          <a:p>
            <a:r>
              <a:rPr lang="zh-TW" altLang="en-US" noProof="0"/>
              <a:t>按一下以編輯母片標題樣式</a:t>
            </a:r>
            <a:endParaRPr lang="zh-TW" altLang="en-US" noProof="0" dirty="0"/>
          </a:p>
        </p:txBody>
      </p:sp>
      <p:sp>
        <p:nvSpPr>
          <p:cNvPr id="97" name="圖片預留位置 33" descr="要新增影像的空白預留位置。按一下預留位置，然後選取您想要新增的影像。"/>
          <p:cNvSpPr>
            <a:spLocks noGrp="1"/>
          </p:cNvSpPr>
          <p:nvPr>
            <p:ph type="pic" sz="quarter" idx="17"/>
          </p:nvPr>
        </p:nvSpPr>
        <p:spPr>
          <a:xfrm>
            <a:off x="840795" y="1020193"/>
            <a:ext cx="3886200" cy="4572000"/>
          </a:xfrm>
          <a:solidFill>
            <a:schemeClr val="bg2"/>
          </a:solidFill>
          <a:ln w="38100">
            <a:solidFill>
              <a:schemeClr val="bg1"/>
            </a:solidFill>
          </a:ln>
        </p:spPr>
        <p:txBody>
          <a:bodyPr rtlCol="0">
            <a:normAutofit/>
          </a:bodyPr>
          <a:lstStyle>
            <a:lvl1pPr marL="0" indent="0" algn="ctr" rtl="0">
              <a:buNone/>
              <a:defRPr>
                <a:latin typeface="微軟正黑體" panose="020B0604030504040204" pitchFamily="34" charset="-120"/>
                <a:ea typeface="微軟正黑體" panose="020B0604030504040204" pitchFamily="34" charset="-120"/>
              </a:defRPr>
            </a:lvl1pPr>
          </a:lstStyle>
          <a:p>
            <a:pPr lvl="0"/>
            <a:r>
              <a:rPr lang="zh-TW" altLang="en-US" noProof="0"/>
              <a:t>按一下圖示以新增圖片</a:t>
            </a:r>
            <a:endParaRPr lang="zh-TW" altLang="en-US" noProof="0" dirty="0"/>
          </a:p>
        </p:txBody>
      </p:sp>
      <p:sp>
        <p:nvSpPr>
          <p:cNvPr id="111" name="圖片預留位置 33" descr="要新增影像的空白預留位置。按一下預留位置，然後選取您想要新增的影像。"/>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lIns="144000" tIns="144000" rIns="144000" rtlCol="0">
            <a:normAutofit/>
          </a:bodyPr>
          <a:lstStyle>
            <a:lvl1pPr marL="0" indent="0" algn="ctr" rtl="0">
              <a:buNone/>
              <a:defRPr>
                <a:latin typeface="微軟正黑體" panose="020B0604030504040204" pitchFamily="34" charset="-120"/>
                <a:ea typeface="微軟正黑體" panose="020B0604030504040204" pitchFamily="34" charset="-120"/>
              </a:defRPr>
            </a:lvl1pPr>
          </a:lstStyle>
          <a:p>
            <a:pPr lvl="0"/>
            <a:r>
              <a:rPr lang="zh-TW" altLang="en-US" noProof="0"/>
              <a:t>按一下圖示以新增圖片</a:t>
            </a:r>
            <a:endParaRPr lang="zh-TW" altLang="en-US" noProof="0" dirty="0"/>
          </a:p>
        </p:txBody>
      </p:sp>
      <p:sp>
        <p:nvSpPr>
          <p:cNvPr id="125" name="圖片預留位置 33" descr="要新增影像的空白預留位置。按一下預留位置，然後選取您想要新增的影像。"/>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lIns="144000" tIns="144000" rIns="144000" rtlCol="0">
            <a:normAutofit/>
          </a:bodyPr>
          <a:lstStyle>
            <a:lvl1pPr marL="0" indent="0" algn="ctr" rtl="0">
              <a:buNone/>
              <a:defRPr>
                <a:latin typeface="微軟正黑體" panose="020B0604030504040204" pitchFamily="34" charset="-120"/>
                <a:ea typeface="微軟正黑體" panose="020B0604030504040204" pitchFamily="34" charset="-120"/>
              </a:defRPr>
            </a:lvl1pPr>
          </a:lstStyle>
          <a:p>
            <a:pPr lvl="0"/>
            <a:r>
              <a:rPr lang="zh-TW" altLang="en-US" noProof="0"/>
              <a:t>按一下圖示以新增圖片</a:t>
            </a:r>
            <a:endParaRPr lang="zh-TW" altLang="en-US" noProof="0" dirty="0"/>
          </a:p>
        </p:txBody>
      </p:sp>
      <p:sp>
        <p:nvSpPr>
          <p:cNvPr id="126" name="文字預留位置 3"/>
          <p:cNvSpPr>
            <a:spLocks noGrp="1"/>
          </p:cNvSpPr>
          <p:nvPr>
            <p:ph type="body" sz="half" idx="21"/>
          </p:nvPr>
        </p:nvSpPr>
        <p:spPr>
          <a:xfrm>
            <a:off x="9066214" y="2484992"/>
            <a:ext cx="2286000" cy="3248729"/>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zh-TW" altLang="en-US" noProof="0"/>
              <a:t>編輯母片文字樣式</a:t>
            </a:r>
          </a:p>
        </p:txBody>
      </p:sp>
      <p:sp>
        <p:nvSpPr>
          <p:cNvPr id="46" name="投影片編號預留位置 7">
            <a:extLst>
              <a:ext uri="{FF2B5EF4-FFF2-40B4-BE49-F238E27FC236}">
                <a16:creationId xmlns:a16="http://schemas.microsoft.com/office/drawing/2014/main" id="{45196B6C-D57D-C946-A6A8-6EE69B898240}"/>
              </a:ext>
            </a:extLst>
          </p:cNvPr>
          <p:cNvSpPr>
            <a:spLocks noGrp="1"/>
          </p:cNvSpPr>
          <p:nvPr>
            <p:ph type="sldNum" sz="quarter" idx="22"/>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BAB8822E-E2DF-8A45-B810-48DEADF03388}" type="slidenum">
              <a:rPr lang="en-US" altLang="zh-TW"/>
              <a:pPr>
                <a:defRPr/>
              </a:pPr>
              <a:t>‹#›</a:t>
            </a:fld>
            <a:endParaRPr lang="zh-TW" altLang="en-US" dirty="0"/>
          </a:p>
        </p:txBody>
      </p:sp>
      <p:sp>
        <p:nvSpPr>
          <p:cNvPr id="47" name="頁尾預留位置 6">
            <a:extLst>
              <a:ext uri="{FF2B5EF4-FFF2-40B4-BE49-F238E27FC236}">
                <a16:creationId xmlns:a16="http://schemas.microsoft.com/office/drawing/2014/main" id="{268FA079-9250-A14A-953C-22C474C3719C}"/>
              </a:ext>
            </a:extLst>
          </p:cNvPr>
          <p:cNvSpPr>
            <a:spLocks noGrp="1"/>
          </p:cNvSpPr>
          <p:nvPr>
            <p:ph type="ftr" sz="quarter" idx="23"/>
          </p:nvPr>
        </p:nvSpPr>
        <p:spPr/>
        <p:txBody>
          <a:bodyPr/>
          <a:lstStyle>
            <a:lvl1pPr>
              <a:defRPr>
                <a:latin typeface="微軟正黑體" panose="020B0604030504040204" pitchFamily="34" charset="-120"/>
                <a:ea typeface="微軟正黑體" panose="020B0604030504040204" pitchFamily="34" charset="-120"/>
              </a:defRPr>
            </a:lvl1pPr>
          </a:lstStyle>
          <a:p>
            <a:pPr>
              <a:defRPr/>
            </a:pPr>
            <a:endParaRPr lang="zh-TW" altLang="en-US"/>
          </a:p>
        </p:txBody>
      </p:sp>
      <p:sp>
        <p:nvSpPr>
          <p:cNvPr id="48" name="日期預留位置 3">
            <a:extLst>
              <a:ext uri="{FF2B5EF4-FFF2-40B4-BE49-F238E27FC236}">
                <a16:creationId xmlns:a16="http://schemas.microsoft.com/office/drawing/2014/main" id="{D64094BE-FDDF-C747-BFAE-079BC0BEC04C}"/>
              </a:ext>
            </a:extLst>
          </p:cNvPr>
          <p:cNvSpPr>
            <a:spLocks noGrp="1"/>
          </p:cNvSpPr>
          <p:nvPr>
            <p:ph type="dt" sz="half" idx="24"/>
          </p:nvPr>
        </p:nvSpPr>
        <p:spPr/>
        <p:txBody>
          <a:bodyP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pPr>
              <a:defRPr/>
            </a:pPr>
            <a:fld id="{C18C3D29-2357-FB44-A667-E78A535E08F3}" type="datetime1">
              <a:rPr lang="zh-TW" altLang="en-US"/>
              <a:pPr>
                <a:defRPr/>
              </a:pPr>
              <a:t>2018/12/24</a:t>
            </a:fld>
            <a:endParaRPr lang="zh-TW" altLang="en-US" dirty="0"/>
          </a:p>
        </p:txBody>
      </p:sp>
    </p:spTree>
    <p:extLst>
      <p:ext uri="{BB962C8B-B14F-4D97-AF65-F5344CB8AC3E}">
        <p14:creationId xmlns:p14="http://schemas.microsoft.com/office/powerpoint/2010/main" val="304790591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511732" y="1330347"/>
            <a:ext cx="3840480" cy="2103120"/>
          </a:xfrm>
        </p:spPr>
        <p:txBody>
          <a:bodyPr rtlCol="0">
            <a:normAutofit/>
          </a:bodyPr>
          <a:lstStyle>
            <a:lvl1pPr algn="l" rtl="0">
              <a:defRPr sz="3600"/>
            </a:lvl1pPr>
          </a:lstStyle>
          <a:p>
            <a:r>
              <a:rPr lang="zh-TW" altLang="en-US"/>
              <a:t>按一下以編輯母片標題樣式</a:t>
            </a:r>
            <a:endParaRPr lang="zh-TW" altLang="en-US" dirty="0"/>
          </a:p>
        </p:txBody>
      </p:sp>
      <p:sp>
        <p:nvSpPr>
          <p:cNvPr id="3" name="內容預留位置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文字預留位置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zh-TW" altLang="en-US"/>
              <a:t>編輯母片文字樣式</a:t>
            </a:r>
          </a:p>
        </p:txBody>
      </p:sp>
      <p:sp>
        <p:nvSpPr>
          <p:cNvPr id="5" name="投影片編號預留位置 5">
            <a:extLst>
              <a:ext uri="{FF2B5EF4-FFF2-40B4-BE49-F238E27FC236}">
                <a16:creationId xmlns:a16="http://schemas.microsoft.com/office/drawing/2014/main" id="{659CDC6A-0CD2-5A49-B633-B9B9EF491CE7}"/>
              </a:ext>
            </a:extLst>
          </p:cNvPr>
          <p:cNvSpPr>
            <a:spLocks noGrp="1"/>
          </p:cNvSpPr>
          <p:nvPr>
            <p:ph type="sldNum" sz="quarter" idx="10"/>
          </p:nvPr>
        </p:nvSpPr>
        <p:spPr/>
        <p:txBody>
          <a:bodyPr/>
          <a:lstStyle>
            <a:lvl1pPr>
              <a:defRPr/>
            </a:lvl1pPr>
          </a:lstStyle>
          <a:p>
            <a:pPr>
              <a:defRPr/>
            </a:pPr>
            <a:fld id="{D20C8DCD-40F0-3149-B560-E3B120944A1B}" type="slidenum">
              <a:rPr lang="en-US" altLang="zh-TW"/>
              <a:pPr>
                <a:defRPr/>
              </a:pPr>
              <a:t>‹#›</a:t>
            </a:fld>
            <a:endParaRPr lang="zh-TW" altLang="en-US" dirty="0"/>
          </a:p>
        </p:txBody>
      </p:sp>
      <p:sp>
        <p:nvSpPr>
          <p:cNvPr id="6" name="頁尾預留位置 4">
            <a:extLst>
              <a:ext uri="{FF2B5EF4-FFF2-40B4-BE49-F238E27FC236}">
                <a16:creationId xmlns:a16="http://schemas.microsoft.com/office/drawing/2014/main" id="{1DECD840-225A-A14A-98F1-7484374C93A9}"/>
              </a:ext>
            </a:extLst>
          </p:cNvPr>
          <p:cNvSpPr>
            <a:spLocks noGrp="1"/>
          </p:cNvSpPr>
          <p:nvPr>
            <p:ph type="ftr" sz="quarter" idx="11"/>
          </p:nvPr>
        </p:nvSpPr>
        <p:spPr/>
        <p:txBody>
          <a:bodyPr/>
          <a:lstStyle>
            <a:lvl1pPr>
              <a:defRPr/>
            </a:lvl1pPr>
          </a:lstStyle>
          <a:p>
            <a:pPr>
              <a:defRPr/>
            </a:pPr>
            <a:endParaRPr lang="zh-TW" altLang="en-US"/>
          </a:p>
        </p:txBody>
      </p:sp>
      <p:sp>
        <p:nvSpPr>
          <p:cNvPr id="7" name="日期預留位置 3">
            <a:extLst>
              <a:ext uri="{FF2B5EF4-FFF2-40B4-BE49-F238E27FC236}">
                <a16:creationId xmlns:a16="http://schemas.microsoft.com/office/drawing/2014/main" id="{176575A7-79AA-E941-AB3C-46B4C9B7729E}"/>
              </a:ext>
            </a:extLst>
          </p:cNvPr>
          <p:cNvSpPr>
            <a:spLocks noGrp="1"/>
          </p:cNvSpPr>
          <p:nvPr>
            <p:ph type="dt" sz="half" idx="12"/>
          </p:nvPr>
        </p:nvSpPr>
        <p:spPr/>
        <p:txBody>
          <a:bodyPr/>
          <a:lstStyle>
            <a:lvl1pPr>
              <a:defRPr/>
            </a:lvl1pPr>
          </a:lstStyle>
          <a:p>
            <a:pPr>
              <a:defRPr/>
            </a:pPr>
            <a:fld id="{C62408CA-FE5B-C84C-9A5D-9410C8D12377}" type="datetime1">
              <a:rPr lang="zh-TW" altLang="en-US"/>
              <a:pPr>
                <a:defRPr/>
              </a:pPr>
              <a:t>2018/12/24</a:t>
            </a:fld>
            <a:endParaRPr lang="zh-TW" altLang="en-US" dirty="0"/>
          </a:p>
        </p:txBody>
      </p:sp>
    </p:spTree>
    <p:extLst>
      <p:ext uri="{BB962C8B-B14F-4D97-AF65-F5344CB8AC3E}">
        <p14:creationId xmlns:p14="http://schemas.microsoft.com/office/powerpoint/2010/main" val="273837837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5" name="群組 6">
            <a:extLst>
              <a:ext uri="{FF2B5EF4-FFF2-40B4-BE49-F238E27FC236}">
                <a16:creationId xmlns:a16="http://schemas.microsoft.com/office/drawing/2014/main" id="{0BBAB64C-49D1-0C40-83CF-773513664BA6}"/>
              </a:ext>
            </a:extLst>
          </p:cNvPr>
          <p:cNvGrpSpPr>
            <a:grpSpLocks/>
          </p:cNvGrpSpPr>
          <p:nvPr/>
        </p:nvGrpSpPr>
        <p:grpSpPr bwMode="auto">
          <a:xfrm>
            <a:off x="595313" y="781050"/>
            <a:ext cx="6434137" cy="5054600"/>
            <a:chOff x="5162444" y="781398"/>
            <a:chExt cx="6433398" cy="5053665"/>
          </a:xfrm>
        </p:grpSpPr>
        <p:sp>
          <p:nvSpPr>
            <p:cNvPr id="6" name="手繪多邊形​​ 42">
              <a:extLst>
                <a:ext uri="{FF2B5EF4-FFF2-40B4-BE49-F238E27FC236}">
                  <a16:creationId xmlns:a16="http://schemas.microsoft.com/office/drawing/2014/main" id="{BF600FE0-705A-354F-8D07-C896146162E9}"/>
                </a:ext>
              </a:extLst>
            </p:cNvPr>
            <p:cNvSpPr>
              <a:spLocks/>
            </p:cNvSpPr>
            <p:nvPr/>
          </p:nvSpPr>
          <p:spPr bwMode="auto">
            <a:xfrm rot="16200000" flipV="1">
              <a:off x="3342718" y="3275693"/>
              <a:ext cx="3828342" cy="17460"/>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7" name="手繪多邊形​​ 43">
              <a:extLst>
                <a:ext uri="{FF2B5EF4-FFF2-40B4-BE49-F238E27FC236}">
                  <a16:creationId xmlns:a16="http://schemas.microsoft.com/office/drawing/2014/main" id="{C2064581-7003-E04B-BC83-53004272736B}"/>
                </a:ext>
              </a:extLst>
            </p:cNvPr>
            <p:cNvSpPr>
              <a:spLocks/>
            </p:cNvSpPr>
            <p:nvPr/>
          </p:nvSpPr>
          <p:spPr bwMode="auto">
            <a:xfrm rot="16200000" flipV="1">
              <a:off x="9565004" y="3299501"/>
              <a:ext cx="3837865" cy="17461"/>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nvGrpSpPr>
            <p:cNvPr id="8" name="群組 9">
              <a:extLst>
                <a:ext uri="{FF2B5EF4-FFF2-40B4-BE49-F238E27FC236}">
                  <a16:creationId xmlns:a16="http://schemas.microsoft.com/office/drawing/2014/main" id="{529FFD6E-FE79-5445-8685-DC049EE3FB0B}"/>
                </a:ext>
              </a:extLst>
            </p:cNvPr>
            <p:cNvGrpSpPr>
              <a:grpSpLocks/>
            </p:cNvGrpSpPr>
            <p:nvPr/>
          </p:nvGrpSpPr>
          <p:grpSpPr bwMode="auto">
            <a:xfrm>
              <a:off x="5814205" y="859113"/>
              <a:ext cx="5129146" cy="4880471"/>
              <a:chOff x="7856559" y="859113"/>
              <a:chExt cx="3086791" cy="4880471"/>
            </a:xfrm>
          </p:grpSpPr>
          <p:sp>
            <p:nvSpPr>
              <p:cNvPr id="17" name="手繪多邊形​​ 41">
                <a:extLst>
                  <a:ext uri="{FF2B5EF4-FFF2-40B4-BE49-F238E27FC236}">
                    <a16:creationId xmlns:a16="http://schemas.microsoft.com/office/drawing/2014/main" id="{65F00303-3DB4-C946-94BD-BB574DBB6B33}"/>
                  </a:ext>
                </a:extLst>
              </p:cNvPr>
              <p:cNvSpPr>
                <a:spLocks/>
              </p:cNvSpPr>
              <p:nvPr/>
            </p:nvSpPr>
            <p:spPr bwMode="auto">
              <a:xfrm rot="16200000" flipV="1">
                <a:off x="9392238" y="4188656"/>
                <a:ext cx="15872" cy="3086477"/>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8" name="手繪多邊形​​ 44">
                <a:extLst>
                  <a:ext uri="{FF2B5EF4-FFF2-40B4-BE49-F238E27FC236}">
                    <a16:creationId xmlns:a16="http://schemas.microsoft.com/office/drawing/2014/main" id="{8DBFC96B-F4F2-C341-A5FD-D9F300BCF158}"/>
                  </a:ext>
                </a:extLst>
              </p:cNvPr>
              <p:cNvSpPr>
                <a:spLocks/>
              </p:cNvSpPr>
              <p:nvPr/>
            </p:nvSpPr>
            <p:spPr bwMode="auto">
              <a:xfrm rot="16200000" flipV="1">
                <a:off x="9367555" y="-651448"/>
                <a:ext cx="12698" cy="3033937"/>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sp>
          <p:nvSpPr>
            <p:cNvPr id="9" name="手繪多邊形​​ 45">
              <a:extLst>
                <a:ext uri="{FF2B5EF4-FFF2-40B4-BE49-F238E27FC236}">
                  <a16:creationId xmlns:a16="http://schemas.microsoft.com/office/drawing/2014/main" id="{15E1C60E-5C0A-1043-B2D3-680127CEC2B0}"/>
                </a:ext>
              </a:extLst>
            </p:cNvPr>
            <p:cNvSpPr>
              <a:spLocks noEditPoints="1"/>
            </p:cNvSpPr>
            <p:nvPr/>
          </p:nvSpPr>
          <p:spPr bwMode="auto">
            <a:xfrm rot="16200000" flipV="1">
              <a:off x="5185477" y="5323170"/>
              <a:ext cx="477750" cy="523815"/>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0" name="手繪多邊形​​ 46">
              <a:extLst>
                <a:ext uri="{FF2B5EF4-FFF2-40B4-BE49-F238E27FC236}">
                  <a16:creationId xmlns:a16="http://schemas.microsoft.com/office/drawing/2014/main" id="{FDF2A4CB-A3F9-5D45-B1A9-712E650CA88F}"/>
                </a:ext>
              </a:extLst>
            </p:cNvPr>
            <p:cNvSpPr>
              <a:spLocks noEditPoints="1"/>
            </p:cNvSpPr>
            <p:nvPr/>
          </p:nvSpPr>
          <p:spPr bwMode="auto">
            <a:xfrm rot="16200000" flipV="1">
              <a:off x="5197382" y="5323965"/>
              <a:ext cx="477749" cy="512704"/>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1" name="手繪多邊形​​ 47">
              <a:extLst>
                <a:ext uri="{FF2B5EF4-FFF2-40B4-BE49-F238E27FC236}">
                  <a16:creationId xmlns:a16="http://schemas.microsoft.com/office/drawing/2014/main" id="{4E8BF8A4-62F4-0D45-8C62-F7DA1533F017}"/>
                </a:ext>
              </a:extLst>
            </p:cNvPr>
            <p:cNvSpPr>
              <a:spLocks noEditPoints="1"/>
            </p:cNvSpPr>
            <p:nvPr/>
          </p:nvSpPr>
          <p:spPr bwMode="auto">
            <a:xfrm rot="16200000" flipV="1">
              <a:off x="11077601" y="5321583"/>
              <a:ext cx="507906" cy="51905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2" name="手繪多邊形​​ 48">
              <a:extLst>
                <a:ext uri="{FF2B5EF4-FFF2-40B4-BE49-F238E27FC236}">
                  <a16:creationId xmlns:a16="http://schemas.microsoft.com/office/drawing/2014/main" id="{A311ABDC-1705-CA44-89D3-F86A8698196E}"/>
                </a:ext>
              </a:extLst>
            </p:cNvPr>
            <p:cNvSpPr>
              <a:spLocks noEditPoints="1"/>
            </p:cNvSpPr>
            <p:nvPr/>
          </p:nvSpPr>
          <p:spPr bwMode="auto">
            <a:xfrm rot="16200000" flipV="1">
              <a:off x="11092679" y="5320789"/>
              <a:ext cx="471401" cy="534926"/>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3" name="手繪多邊形​​ 49">
              <a:extLst>
                <a:ext uri="{FF2B5EF4-FFF2-40B4-BE49-F238E27FC236}">
                  <a16:creationId xmlns:a16="http://schemas.microsoft.com/office/drawing/2014/main" id="{08549B4D-CE0C-724E-9E76-8A41F9DEC948}"/>
                </a:ext>
              </a:extLst>
            </p:cNvPr>
            <p:cNvSpPr>
              <a:spLocks noEditPoints="1"/>
            </p:cNvSpPr>
            <p:nvPr/>
          </p:nvSpPr>
          <p:spPr bwMode="auto">
            <a:xfrm rot="16200000" flipV="1">
              <a:off x="11051408" y="771858"/>
              <a:ext cx="468226" cy="519052"/>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4" name="手繪多邊形​​ 50">
              <a:extLst>
                <a:ext uri="{FF2B5EF4-FFF2-40B4-BE49-F238E27FC236}">
                  <a16:creationId xmlns:a16="http://schemas.microsoft.com/office/drawing/2014/main" id="{0FD1799E-25BD-4348-93A5-AA2DFC37B7B2}"/>
                </a:ext>
              </a:extLst>
            </p:cNvPr>
            <p:cNvSpPr>
              <a:spLocks noEditPoints="1"/>
            </p:cNvSpPr>
            <p:nvPr/>
          </p:nvSpPr>
          <p:spPr bwMode="auto">
            <a:xfrm rot="16200000" flipV="1">
              <a:off x="11044265" y="786937"/>
              <a:ext cx="468226" cy="488894"/>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5" name="手繪多邊形​​ 51">
              <a:extLst>
                <a:ext uri="{FF2B5EF4-FFF2-40B4-BE49-F238E27FC236}">
                  <a16:creationId xmlns:a16="http://schemas.microsoft.com/office/drawing/2014/main" id="{0C0C3165-6BA3-094F-B0D2-1723B3076DDC}"/>
                </a:ext>
              </a:extLst>
            </p:cNvPr>
            <p:cNvSpPr>
              <a:spLocks noEditPoints="1"/>
            </p:cNvSpPr>
            <p:nvPr/>
          </p:nvSpPr>
          <p:spPr bwMode="auto">
            <a:xfrm rot="16200000" flipV="1">
              <a:off x="5232300" y="721066"/>
              <a:ext cx="423785" cy="544449"/>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6" name="手繪多邊形​​ 52">
              <a:extLst>
                <a:ext uri="{FF2B5EF4-FFF2-40B4-BE49-F238E27FC236}">
                  <a16:creationId xmlns:a16="http://schemas.microsoft.com/office/drawing/2014/main" id="{B77E35DF-F0E7-2442-B13E-FA085E533117}"/>
                </a:ext>
              </a:extLst>
            </p:cNvPr>
            <p:cNvSpPr>
              <a:spLocks noEditPoints="1"/>
            </p:cNvSpPr>
            <p:nvPr/>
          </p:nvSpPr>
          <p:spPr bwMode="auto">
            <a:xfrm rot="16200000" flipV="1">
              <a:off x="5241825" y="749637"/>
              <a:ext cx="428546" cy="492068"/>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title"/>
          </p:nvPr>
        </p:nvSpPr>
        <p:spPr>
          <a:xfrm>
            <a:off x="7492891" y="1330347"/>
            <a:ext cx="3840480" cy="2103120"/>
          </a:xfrm>
        </p:spPr>
        <p:txBody>
          <a:bodyPr rtlCol="0">
            <a:normAutofit/>
          </a:bodyPr>
          <a:lstStyle>
            <a:lvl1pPr algn="l" rtl="0">
              <a:defRPr sz="36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圖片預留位置 2" descr="要新增影像的空白預留位置。按一下預留位置，然後選取您想要新增的影像。"/>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normAutofit/>
          </a:bodyPr>
          <a:lstStyle>
            <a:lvl1pPr marL="0" indent="0" algn="l" rtl="0">
              <a:buNone/>
              <a:defRPr sz="3200">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r>
              <a:rPr lang="zh-TW" altLang="en-US" noProof="0"/>
              <a:t>按一下圖示以新增圖片</a:t>
            </a:r>
            <a:endParaRPr lang="zh-TW" altLang="en-US" noProof="0" dirty="0"/>
          </a:p>
        </p:txBody>
      </p:sp>
      <p:sp>
        <p:nvSpPr>
          <p:cNvPr id="4" name="文字預留位置 3"/>
          <p:cNvSpPr>
            <a:spLocks noGrp="1"/>
          </p:cNvSpPr>
          <p:nvPr>
            <p:ph type="body" sz="half" idx="2"/>
          </p:nvPr>
        </p:nvSpPr>
        <p:spPr>
          <a:xfrm>
            <a:off x="7492891" y="3555521"/>
            <a:ext cx="3840480" cy="2168517"/>
          </a:xfrm>
        </p:spPr>
        <p:txBody>
          <a:bodyPr rtlCol="0">
            <a:normAutofit/>
          </a:bodyPr>
          <a:lstStyle>
            <a:lvl1pPr marL="0" indent="0" algn="l" rtl="0">
              <a:buNone/>
              <a:defRPr sz="18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zh-TW" altLang="en-US"/>
              <a:t>編輯母片文字樣式</a:t>
            </a:r>
          </a:p>
        </p:txBody>
      </p:sp>
      <p:sp>
        <p:nvSpPr>
          <p:cNvPr id="19" name="投影片編號預留位置 6">
            <a:extLst>
              <a:ext uri="{FF2B5EF4-FFF2-40B4-BE49-F238E27FC236}">
                <a16:creationId xmlns:a16="http://schemas.microsoft.com/office/drawing/2014/main" id="{5016153A-DB6A-B949-85A2-8CA17D2ADB46}"/>
              </a:ext>
            </a:extLst>
          </p:cNvPr>
          <p:cNvSpPr>
            <a:spLocks noGrp="1"/>
          </p:cNvSpPr>
          <p:nvPr>
            <p:ph type="sldNum" sz="quarter" idx="10"/>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27399DF7-2A3B-664B-87B5-4814A09FD23E}" type="slidenum">
              <a:rPr lang="en-US" altLang="zh-TW"/>
              <a:pPr>
                <a:defRPr/>
              </a:pPr>
              <a:t>‹#›</a:t>
            </a:fld>
            <a:endParaRPr lang="zh-TW" altLang="en-US" dirty="0"/>
          </a:p>
        </p:txBody>
      </p:sp>
      <p:sp>
        <p:nvSpPr>
          <p:cNvPr id="20" name="頁尾預留位置 5">
            <a:extLst>
              <a:ext uri="{FF2B5EF4-FFF2-40B4-BE49-F238E27FC236}">
                <a16:creationId xmlns:a16="http://schemas.microsoft.com/office/drawing/2014/main" id="{9AF243FC-AC7D-1245-8750-3695EAD5B320}"/>
              </a:ext>
            </a:extLst>
          </p:cNvPr>
          <p:cNvSpPr>
            <a:spLocks noGrp="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pPr>
              <a:defRPr/>
            </a:pPr>
            <a:endParaRPr lang="zh-TW" altLang="en-US"/>
          </a:p>
        </p:txBody>
      </p:sp>
      <p:sp>
        <p:nvSpPr>
          <p:cNvPr id="21" name="日期預留位置 3">
            <a:extLst>
              <a:ext uri="{FF2B5EF4-FFF2-40B4-BE49-F238E27FC236}">
                <a16:creationId xmlns:a16="http://schemas.microsoft.com/office/drawing/2014/main" id="{02E3F4D6-71FE-A743-82FB-3513129370EC}"/>
              </a:ext>
            </a:extLst>
          </p:cNvPr>
          <p:cNvSpPr>
            <a:spLocks noGrp="1"/>
          </p:cNvSpPr>
          <p:nvPr>
            <p:ph type="dt" sz="half" idx="12"/>
          </p:nvPr>
        </p:nvSpPr>
        <p:spPr/>
        <p:txBody>
          <a:bodyP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pPr>
              <a:defRPr/>
            </a:pPr>
            <a:fld id="{FEB1487F-3429-184F-BC82-60288C2A64DF}" type="datetime1">
              <a:rPr lang="zh-TW" altLang="en-US"/>
              <a:pPr>
                <a:defRPr/>
              </a:pPr>
              <a:t>2018/12/24</a:t>
            </a:fld>
            <a:endParaRPr lang="zh-TW" altLang="en-US" dirty="0"/>
          </a:p>
        </p:txBody>
      </p:sp>
    </p:spTree>
    <p:extLst>
      <p:ext uri="{BB962C8B-B14F-4D97-AF65-F5344CB8AC3E}">
        <p14:creationId xmlns:p14="http://schemas.microsoft.com/office/powerpoint/2010/main" val="374910680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預留位置 5">
            <a:extLst>
              <a:ext uri="{FF2B5EF4-FFF2-40B4-BE49-F238E27FC236}">
                <a16:creationId xmlns:a16="http://schemas.microsoft.com/office/drawing/2014/main" id="{83ED8845-4FD2-2A49-83E5-962F750F7F86}"/>
              </a:ext>
            </a:extLst>
          </p:cNvPr>
          <p:cNvSpPr>
            <a:spLocks noGrp="1"/>
          </p:cNvSpPr>
          <p:nvPr>
            <p:ph type="sldNum" sz="quarter" idx="10"/>
          </p:nvPr>
        </p:nvSpPr>
        <p:spPr/>
        <p:txBody>
          <a:bodyPr/>
          <a:lstStyle>
            <a:lvl1pPr>
              <a:defRPr/>
            </a:lvl1pPr>
          </a:lstStyle>
          <a:p>
            <a:pPr>
              <a:defRPr/>
            </a:pPr>
            <a:fld id="{4D7CF8CD-F1A1-EA48-B8CC-372C2BBB7533}" type="slidenum">
              <a:rPr lang="en-US" altLang="zh-TW"/>
              <a:pPr>
                <a:defRPr/>
              </a:pPr>
              <a:t>‹#›</a:t>
            </a:fld>
            <a:endParaRPr lang="zh-TW" altLang="en-US" dirty="0"/>
          </a:p>
        </p:txBody>
      </p:sp>
      <p:sp>
        <p:nvSpPr>
          <p:cNvPr id="5" name="頁尾預留位置 4">
            <a:extLst>
              <a:ext uri="{FF2B5EF4-FFF2-40B4-BE49-F238E27FC236}">
                <a16:creationId xmlns:a16="http://schemas.microsoft.com/office/drawing/2014/main" id="{DC1D541B-27EE-6440-B80E-4E5EE9DC0E26}"/>
              </a:ext>
            </a:extLst>
          </p:cNvPr>
          <p:cNvSpPr>
            <a:spLocks noGrp="1"/>
          </p:cNvSpPr>
          <p:nvPr>
            <p:ph type="ftr" sz="quarter" idx="11"/>
          </p:nvPr>
        </p:nvSpPr>
        <p:spPr/>
        <p:txBody>
          <a:bodyPr/>
          <a:lstStyle>
            <a:lvl1pPr>
              <a:defRPr/>
            </a:lvl1pPr>
          </a:lstStyle>
          <a:p>
            <a:pPr>
              <a:defRPr/>
            </a:pPr>
            <a:endParaRPr lang="zh-TW" altLang="en-US"/>
          </a:p>
        </p:txBody>
      </p:sp>
      <p:sp>
        <p:nvSpPr>
          <p:cNvPr id="6" name="日期預留位置 3">
            <a:extLst>
              <a:ext uri="{FF2B5EF4-FFF2-40B4-BE49-F238E27FC236}">
                <a16:creationId xmlns:a16="http://schemas.microsoft.com/office/drawing/2014/main" id="{CD66EC57-D924-D240-A228-761340DCBB97}"/>
              </a:ext>
            </a:extLst>
          </p:cNvPr>
          <p:cNvSpPr>
            <a:spLocks noGrp="1"/>
          </p:cNvSpPr>
          <p:nvPr>
            <p:ph type="dt" sz="half" idx="12"/>
          </p:nvPr>
        </p:nvSpPr>
        <p:spPr/>
        <p:txBody>
          <a:bodyPr/>
          <a:lstStyle>
            <a:lvl1pPr>
              <a:defRPr/>
            </a:lvl1pPr>
          </a:lstStyle>
          <a:p>
            <a:pPr>
              <a:defRPr/>
            </a:pPr>
            <a:fld id="{389183CD-1758-C049-A98D-F779C3FB5EC3}" type="datetime1">
              <a:rPr lang="zh-TW" altLang="en-US"/>
              <a:pPr>
                <a:defRPr/>
              </a:pPr>
              <a:t>2018/12/24</a:t>
            </a:fld>
            <a:endParaRPr lang="zh-TW" altLang="en-US" dirty="0"/>
          </a:p>
        </p:txBody>
      </p:sp>
    </p:spTree>
    <p:extLst>
      <p:ext uri="{BB962C8B-B14F-4D97-AF65-F5344CB8AC3E}">
        <p14:creationId xmlns:p14="http://schemas.microsoft.com/office/powerpoint/2010/main" val="369148809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624268" y="304800"/>
            <a:ext cx="1729531" cy="5676900"/>
          </a:xfrm>
        </p:spPr>
        <p:txBody>
          <a:bodyPr vert="eaVert" rtlCol="0"/>
          <a:lstStyle/>
          <a:p>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838199" y="304800"/>
            <a:ext cx="8633671" cy="5676900"/>
          </a:xfrm>
        </p:spPr>
        <p:txBody>
          <a:bodyPr vert="eaVert"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預留位置 5">
            <a:extLst>
              <a:ext uri="{FF2B5EF4-FFF2-40B4-BE49-F238E27FC236}">
                <a16:creationId xmlns:a16="http://schemas.microsoft.com/office/drawing/2014/main" id="{63FAD28E-31F8-D04F-B839-45ED39887375}"/>
              </a:ext>
            </a:extLst>
          </p:cNvPr>
          <p:cNvSpPr>
            <a:spLocks noGrp="1"/>
          </p:cNvSpPr>
          <p:nvPr>
            <p:ph type="sldNum" sz="quarter" idx="10"/>
          </p:nvPr>
        </p:nvSpPr>
        <p:spPr/>
        <p:txBody>
          <a:bodyPr/>
          <a:lstStyle>
            <a:lvl1pPr>
              <a:defRPr/>
            </a:lvl1pPr>
          </a:lstStyle>
          <a:p>
            <a:pPr>
              <a:defRPr/>
            </a:pPr>
            <a:fld id="{56D454C6-B678-6E4D-BE32-BE25976AE0D4}" type="slidenum">
              <a:rPr lang="en-US" altLang="zh-TW"/>
              <a:pPr>
                <a:defRPr/>
              </a:pPr>
              <a:t>‹#›</a:t>
            </a:fld>
            <a:endParaRPr lang="zh-TW" altLang="en-US" dirty="0"/>
          </a:p>
        </p:txBody>
      </p:sp>
      <p:sp>
        <p:nvSpPr>
          <p:cNvPr id="5" name="頁尾預留位置 4">
            <a:extLst>
              <a:ext uri="{FF2B5EF4-FFF2-40B4-BE49-F238E27FC236}">
                <a16:creationId xmlns:a16="http://schemas.microsoft.com/office/drawing/2014/main" id="{FE66B17C-3AFF-2B43-8262-BE09928C01C2}"/>
              </a:ext>
            </a:extLst>
          </p:cNvPr>
          <p:cNvSpPr>
            <a:spLocks noGrp="1"/>
          </p:cNvSpPr>
          <p:nvPr>
            <p:ph type="ftr" sz="quarter" idx="11"/>
          </p:nvPr>
        </p:nvSpPr>
        <p:spPr/>
        <p:txBody>
          <a:bodyPr/>
          <a:lstStyle>
            <a:lvl1pPr>
              <a:defRPr/>
            </a:lvl1pPr>
          </a:lstStyle>
          <a:p>
            <a:pPr>
              <a:defRPr/>
            </a:pPr>
            <a:endParaRPr lang="zh-TW" altLang="en-US"/>
          </a:p>
        </p:txBody>
      </p:sp>
      <p:sp>
        <p:nvSpPr>
          <p:cNvPr id="6" name="日期預留位置 3">
            <a:extLst>
              <a:ext uri="{FF2B5EF4-FFF2-40B4-BE49-F238E27FC236}">
                <a16:creationId xmlns:a16="http://schemas.microsoft.com/office/drawing/2014/main" id="{C7651A72-EE72-B84E-A49D-1A221726521E}"/>
              </a:ext>
            </a:extLst>
          </p:cNvPr>
          <p:cNvSpPr>
            <a:spLocks noGrp="1"/>
          </p:cNvSpPr>
          <p:nvPr>
            <p:ph type="dt" sz="half" idx="12"/>
          </p:nvPr>
        </p:nvSpPr>
        <p:spPr/>
        <p:txBody>
          <a:bodyP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pPr>
              <a:defRPr/>
            </a:pPr>
            <a:fld id="{432D57D4-90EC-8944-81BB-71285D8F20A0}" type="datetime1">
              <a:rPr lang="zh-TW" altLang="en-US"/>
              <a:pPr>
                <a:defRPr/>
              </a:pPr>
              <a:t>2018/12/24</a:t>
            </a:fld>
            <a:endParaRPr lang="zh-TW" altLang="en-US" dirty="0"/>
          </a:p>
        </p:txBody>
      </p:sp>
    </p:spTree>
    <p:extLst>
      <p:ext uri="{BB962C8B-B14F-4D97-AF65-F5344CB8AC3E}">
        <p14:creationId xmlns:p14="http://schemas.microsoft.com/office/powerpoint/2010/main" val="26147649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預留位置 5">
            <a:extLst>
              <a:ext uri="{FF2B5EF4-FFF2-40B4-BE49-F238E27FC236}">
                <a16:creationId xmlns:a16="http://schemas.microsoft.com/office/drawing/2014/main" id="{722B582A-5BD1-194D-A4BA-0C69BC25E97C}"/>
              </a:ext>
            </a:extLst>
          </p:cNvPr>
          <p:cNvSpPr>
            <a:spLocks noGrp="1"/>
          </p:cNvSpPr>
          <p:nvPr>
            <p:ph type="sldNum" sz="quarter" idx="10"/>
          </p:nvPr>
        </p:nvSpPr>
        <p:spPr/>
        <p:txBody>
          <a:bodyPr/>
          <a:lstStyle>
            <a:lvl1pPr>
              <a:defRPr/>
            </a:lvl1pPr>
          </a:lstStyle>
          <a:p>
            <a:pPr>
              <a:defRPr/>
            </a:pPr>
            <a:fld id="{8F0D19BC-9C07-4949-A9EA-4E01E164E709}" type="slidenum">
              <a:rPr lang="en-US" altLang="zh-TW"/>
              <a:pPr>
                <a:defRPr/>
              </a:pPr>
              <a:t>‹#›</a:t>
            </a:fld>
            <a:endParaRPr lang="zh-TW" altLang="en-US" dirty="0"/>
          </a:p>
        </p:txBody>
      </p:sp>
      <p:sp>
        <p:nvSpPr>
          <p:cNvPr id="5" name="頁尾預留位置 4">
            <a:extLst>
              <a:ext uri="{FF2B5EF4-FFF2-40B4-BE49-F238E27FC236}">
                <a16:creationId xmlns:a16="http://schemas.microsoft.com/office/drawing/2014/main" id="{0AF109E4-DC5B-AF4F-9F2D-29AA45D2BCB7}"/>
              </a:ext>
            </a:extLst>
          </p:cNvPr>
          <p:cNvSpPr>
            <a:spLocks noGrp="1"/>
          </p:cNvSpPr>
          <p:nvPr>
            <p:ph type="ftr" sz="quarter" idx="11"/>
          </p:nvPr>
        </p:nvSpPr>
        <p:spPr/>
        <p:txBody>
          <a:bodyPr/>
          <a:lstStyle>
            <a:lvl1pPr>
              <a:defRPr/>
            </a:lvl1pPr>
          </a:lstStyle>
          <a:p>
            <a:pPr>
              <a:defRPr/>
            </a:pPr>
            <a:endParaRPr lang="zh-TW" altLang="en-US"/>
          </a:p>
        </p:txBody>
      </p:sp>
      <p:sp>
        <p:nvSpPr>
          <p:cNvPr id="6" name="日期預留位置 3">
            <a:extLst>
              <a:ext uri="{FF2B5EF4-FFF2-40B4-BE49-F238E27FC236}">
                <a16:creationId xmlns:a16="http://schemas.microsoft.com/office/drawing/2014/main" id="{5438A437-ADE0-0A46-9FB8-081DE36BF75B}"/>
              </a:ext>
            </a:extLst>
          </p:cNvPr>
          <p:cNvSpPr>
            <a:spLocks noGrp="1"/>
          </p:cNvSpPr>
          <p:nvPr>
            <p:ph type="dt" sz="half" idx="12"/>
          </p:nvPr>
        </p:nvSpPr>
        <p:spPr/>
        <p:txBody>
          <a:bodyPr/>
          <a:lstStyle>
            <a:lvl1pPr>
              <a:defRPr/>
            </a:lvl1pPr>
          </a:lstStyle>
          <a:p>
            <a:pPr>
              <a:defRPr/>
            </a:pPr>
            <a:fld id="{6EE891B9-7700-9E46-A817-5359B4D820A7}" type="datetime1">
              <a:rPr lang="zh-TW" altLang="en-US"/>
              <a:pPr>
                <a:defRPr/>
              </a:pPr>
              <a:t>2018/12/24</a:t>
            </a:fld>
            <a:endParaRPr lang="zh-TW" altLang="en-US" dirty="0"/>
          </a:p>
        </p:txBody>
      </p:sp>
    </p:spTree>
    <p:extLst>
      <p:ext uri="{BB962C8B-B14F-4D97-AF65-F5344CB8AC3E}">
        <p14:creationId xmlns:p14="http://schemas.microsoft.com/office/powerpoint/2010/main" val="350465947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265613" y="1828800"/>
            <a:ext cx="6858002" cy="1828800"/>
          </a:xfrm>
        </p:spPr>
        <p:txBody>
          <a:bodyPr rtlCol="0">
            <a:normAutofit/>
          </a:bodyPr>
          <a:lstStyle>
            <a:lvl1pPr algn="l" rtl="0">
              <a:defRPr sz="4400"/>
            </a:lvl1pPr>
          </a:lstStyle>
          <a:p>
            <a:r>
              <a:rPr lang="zh-TW" altLang="en-US"/>
              <a:t>按一下以編輯母片標題樣式</a:t>
            </a:r>
            <a:endParaRPr lang="zh-TW" altLang="en-US" dirty="0"/>
          </a:p>
        </p:txBody>
      </p:sp>
      <p:sp>
        <p:nvSpPr>
          <p:cNvPr id="3" name="文字預留位置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zh-TW" altLang="en-US"/>
              <a:t>編輯母片文字樣式</a:t>
            </a:r>
          </a:p>
        </p:txBody>
      </p:sp>
    </p:spTree>
    <p:extLst>
      <p:ext uri="{BB962C8B-B14F-4D97-AF65-F5344CB8AC3E}">
        <p14:creationId xmlns:p14="http://schemas.microsoft.com/office/powerpoint/2010/main" val="132109502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a:t>按一下以編輯母片標題樣式</a:t>
            </a:r>
            <a:endParaRPr lang="zh-TW" altLang="en-US" dirty="0"/>
          </a:p>
        </p:txBody>
      </p:sp>
      <p:sp>
        <p:nvSpPr>
          <p:cNvPr id="3" name="內容預留位置 2"/>
          <p:cNvSpPr>
            <a:spLocks noGrp="1"/>
          </p:cNvSpPr>
          <p:nvPr>
            <p:ph sz="half" idx="1"/>
          </p:nvPr>
        </p:nvSpPr>
        <p:spPr>
          <a:xfrm>
            <a:off x="1065212" y="1825625"/>
            <a:ext cx="4954588" cy="4187952"/>
          </a:xfrm>
        </p:spPr>
        <p:txBody>
          <a:bodyPr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內容預留位置 3"/>
          <p:cNvSpPr>
            <a:spLocks noGrp="1"/>
          </p:cNvSpPr>
          <p:nvPr>
            <p:ph sz="half" idx="2"/>
          </p:nvPr>
        </p:nvSpPr>
        <p:spPr>
          <a:xfrm>
            <a:off x="6172200" y="1825625"/>
            <a:ext cx="4951414" cy="4187952"/>
          </a:xfrm>
        </p:spPr>
        <p:txBody>
          <a:bodyPr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投影片編號預留位置 5">
            <a:extLst>
              <a:ext uri="{FF2B5EF4-FFF2-40B4-BE49-F238E27FC236}">
                <a16:creationId xmlns:a16="http://schemas.microsoft.com/office/drawing/2014/main" id="{597393F3-D9C0-FF4D-9C1D-3CAD83310514}"/>
              </a:ext>
            </a:extLst>
          </p:cNvPr>
          <p:cNvSpPr>
            <a:spLocks noGrp="1"/>
          </p:cNvSpPr>
          <p:nvPr>
            <p:ph type="sldNum" sz="quarter" idx="10"/>
          </p:nvPr>
        </p:nvSpPr>
        <p:spPr/>
        <p:txBody>
          <a:bodyPr/>
          <a:lstStyle>
            <a:lvl1pPr>
              <a:defRPr/>
            </a:lvl1pPr>
          </a:lstStyle>
          <a:p>
            <a:pPr>
              <a:defRPr/>
            </a:pPr>
            <a:fld id="{B29413A9-619B-EC4F-B63A-99CA16A78D32}" type="slidenum">
              <a:rPr lang="en-US" altLang="zh-TW"/>
              <a:pPr>
                <a:defRPr/>
              </a:pPr>
              <a:t>‹#›</a:t>
            </a:fld>
            <a:endParaRPr lang="zh-TW" altLang="en-US" dirty="0"/>
          </a:p>
        </p:txBody>
      </p:sp>
      <p:sp>
        <p:nvSpPr>
          <p:cNvPr id="6" name="頁尾預留位置 4">
            <a:extLst>
              <a:ext uri="{FF2B5EF4-FFF2-40B4-BE49-F238E27FC236}">
                <a16:creationId xmlns:a16="http://schemas.microsoft.com/office/drawing/2014/main" id="{6BCB18B9-410B-2C40-8068-DF5665CB731B}"/>
              </a:ext>
            </a:extLst>
          </p:cNvPr>
          <p:cNvSpPr>
            <a:spLocks noGrp="1"/>
          </p:cNvSpPr>
          <p:nvPr>
            <p:ph type="ftr" sz="quarter" idx="11"/>
          </p:nvPr>
        </p:nvSpPr>
        <p:spPr/>
        <p:txBody>
          <a:bodyPr/>
          <a:lstStyle>
            <a:lvl1pPr>
              <a:defRPr/>
            </a:lvl1pPr>
          </a:lstStyle>
          <a:p>
            <a:pPr>
              <a:defRPr/>
            </a:pPr>
            <a:endParaRPr lang="zh-TW" altLang="en-US"/>
          </a:p>
        </p:txBody>
      </p:sp>
      <p:sp>
        <p:nvSpPr>
          <p:cNvPr id="7" name="日期預留位置 3">
            <a:extLst>
              <a:ext uri="{FF2B5EF4-FFF2-40B4-BE49-F238E27FC236}">
                <a16:creationId xmlns:a16="http://schemas.microsoft.com/office/drawing/2014/main" id="{0C2DFDE6-4BF6-3A49-98F5-20E3393AC80C}"/>
              </a:ext>
            </a:extLst>
          </p:cNvPr>
          <p:cNvSpPr>
            <a:spLocks noGrp="1"/>
          </p:cNvSpPr>
          <p:nvPr>
            <p:ph type="dt" sz="half" idx="12"/>
          </p:nvPr>
        </p:nvSpPr>
        <p:spPr/>
        <p:txBody>
          <a:bodyPr/>
          <a:lstStyle>
            <a:lvl1pPr>
              <a:defRPr/>
            </a:lvl1pPr>
          </a:lstStyle>
          <a:p>
            <a:pPr>
              <a:defRPr/>
            </a:pPr>
            <a:fld id="{22D53ABA-DDFF-BF4E-B5D8-D15FA0C25F0D}" type="datetime1">
              <a:rPr lang="zh-TW" altLang="en-US"/>
              <a:pPr>
                <a:defRPr/>
              </a:pPr>
              <a:t>2018/12/24</a:t>
            </a:fld>
            <a:endParaRPr lang="zh-TW" altLang="en-US" dirty="0"/>
          </a:p>
        </p:txBody>
      </p:sp>
    </p:spTree>
    <p:extLst>
      <p:ext uri="{BB962C8B-B14F-4D97-AF65-F5344CB8AC3E}">
        <p14:creationId xmlns:p14="http://schemas.microsoft.com/office/powerpoint/2010/main" val="104676811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a:t>按一下以編輯母片標題樣式</a:t>
            </a:r>
            <a:endParaRPr lang="zh-TW" altLang="en-US" dirty="0"/>
          </a:p>
        </p:txBody>
      </p:sp>
      <p:sp>
        <p:nvSpPr>
          <p:cNvPr id="3" name="文字預留位置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zh-TW" altLang="en-US"/>
              <a:t>編輯母片文字樣式</a:t>
            </a:r>
          </a:p>
        </p:txBody>
      </p:sp>
      <p:sp>
        <p:nvSpPr>
          <p:cNvPr id="4" name="內容預留位置 3"/>
          <p:cNvSpPr>
            <a:spLocks noGrp="1"/>
          </p:cNvSpPr>
          <p:nvPr>
            <p:ph sz="half" idx="2"/>
          </p:nvPr>
        </p:nvSpPr>
        <p:spPr>
          <a:xfrm>
            <a:off x="1069848" y="2505075"/>
            <a:ext cx="4956048" cy="3476625"/>
          </a:xfrm>
        </p:spPr>
        <p:txBody>
          <a:bodyPr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文字預留位置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zh-TW" altLang="en-US"/>
              <a:t>編輯母片文字樣式</a:t>
            </a:r>
          </a:p>
        </p:txBody>
      </p:sp>
      <p:sp>
        <p:nvSpPr>
          <p:cNvPr id="6" name="內容預留位置 5"/>
          <p:cNvSpPr>
            <a:spLocks noGrp="1"/>
          </p:cNvSpPr>
          <p:nvPr>
            <p:ph sz="quarter" idx="4"/>
          </p:nvPr>
        </p:nvSpPr>
        <p:spPr>
          <a:xfrm>
            <a:off x="6172200" y="2505075"/>
            <a:ext cx="4956048" cy="3476625"/>
          </a:xfrm>
        </p:spPr>
        <p:txBody>
          <a:bodyPr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7" name="投影片編號預留位置 5">
            <a:extLst>
              <a:ext uri="{FF2B5EF4-FFF2-40B4-BE49-F238E27FC236}">
                <a16:creationId xmlns:a16="http://schemas.microsoft.com/office/drawing/2014/main" id="{E1EE3895-D995-4841-AAE5-66A6D9C25511}"/>
              </a:ext>
            </a:extLst>
          </p:cNvPr>
          <p:cNvSpPr>
            <a:spLocks noGrp="1"/>
          </p:cNvSpPr>
          <p:nvPr>
            <p:ph type="sldNum" sz="quarter" idx="10"/>
          </p:nvPr>
        </p:nvSpPr>
        <p:spPr/>
        <p:txBody>
          <a:bodyPr/>
          <a:lstStyle>
            <a:lvl1pPr>
              <a:defRPr/>
            </a:lvl1pPr>
          </a:lstStyle>
          <a:p>
            <a:pPr>
              <a:defRPr/>
            </a:pPr>
            <a:fld id="{FE00FB0D-2FC5-574C-9685-D777E6C134B4}" type="slidenum">
              <a:rPr lang="en-US" altLang="zh-TW"/>
              <a:pPr>
                <a:defRPr/>
              </a:pPr>
              <a:t>‹#›</a:t>
            </a:fld>
            <a:endParaRPr lang="zh-TW" altLang="en-US" dirty="0"/>
          </a:p>
        </p:txBody>
      </p:sp>
      <p:sp>
        <p:nvSpPr>
          <p:cNvPr id="8" name="頁尾預留位置 4">
            <a:extLst>
              <a:ext uri="{FF2B5EF4-FFF2-40B4-BE49-F238E27FC236}">
                <a16:creationId xmlns:a16="http://schemas.microsoft.com/office/drawing/2014/main" id="{1FF43ADF-5961-8441-95F2-54D45922CCC8}"/>
              </a:ext>
            </a:extLst>
          </p:cNvPr>
          <p:cNvSpPr>
            <a:spLocks noGrp="1"/>
          </p:cNvSpPr>
          <p:nvPr>
            <p:ph type="ftr" sz="quarter" idx="11"/>
          </p:nvPr>
        </p:nvSpPr>
        <p:spPr/>
        <p:txBody>
          <a:bodyPr/>
          <a:lstStyle>
            <a:lvl1pPr>
              <a:defRPr/>
            </a:lvl1pPr>
          </a:lstStyle>
          <a:p>
            <a:pPr>
              <a:defRPr/>
            </a:pPr>
            <a:endParaRPr lang="zh-TW" altLang="en-US"/>
          </a:p>
        </p:txBody>
      </p:sp>
      <p:sp>
        <p:nvSpPr>
          <p:cNvPr id="9" name="日期預留位置 3">
            <a:extLst>
              <a:ext uri="{FF2B5EF4-FFF2-40B4-BE49-F238E27FC236}">
                <a16:creationId xmlns:a16="http://schemas.microsoft.com/office/drawing/2014/main" id="{CD34F1FE-8315-EA43-BD70-F400E9B0A44F}"/>
              </a:ext>
            </a:extLst>
          </p:cNvPr>
          <p:cNvSpPr>
            <a:spLocks noGrp="1"/>
          </p:cNvSpPr>
          <p:nvPr>
            <p:ph type="dt" sz="half" idx="12"/>
          </p:nvPr>
        </p:nvSpPr>
        <p:spPr/>
        <p:txBody>
          <a:bodyPr/>
          <a:lstStyle>
            <a:lvl1pPr>
              <a:defRPr/>
            </a:lvl1pPr>
          </a:lstStyle>
          <a:p>
            <a:pPr>
              <a:defRPr/>
            </a:pPr>
            <a:fld id="{631C091B-3EAF-5140-AB6A-71C4FEE60F48}" type="datetime1">
              <a:rPr lang="zh-TW" altLang="en-US"/>
              <a:pPr>
                <a:defRPr/>
              </a:pPr>
              <a:t>2018/12/24</a:t>
            </a:fld>
            <a:endParaRPr lang="zh-TW" altLang="en-US" dirty="0"/>
          </a:p>
        </p:txBody>
      </p:sp>
    </p:spTree>
    <p:extLst>
      <p:ext uri="{BB962C8B-B14F-4D97-AF65-F5344CB8AC3E}">
        <p14:creationId xmlns:p14="http://schemas.microsoft.com/office/powerpoint/2010/main" val="115312669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a:t>按一下以編輯母片標題樣式</a:t>
            </a:r>
            <a:endParaRPr lang="zh-TW" altLang="en-US" dirty="0"/>
          </a:p>
        </p:txBody>
      </p:sp>
      <p:sp>
        <p:nvSpPr>
          <p:cNvPr id="3" name="投影片編號預留位置 5">
            <a:extLst>
              <a:ext uri="{FF2B5EF4-FFF2-40B4-BE49-F238E27FC236}">
                <a16:creationId xmlns:a16="http://schemas.microsoft.com/office/drawing/2014/main" id="{75FE390A-DDE1-D145-B1E6-9AC0938DFD2D}"/>
              </a:ext>
            </a:extLst>
          </p:cNvPr>
          <p:cNvSpPr>
            <a:spLocks noGrp="1"/>
          </p:cNvSpPr>
          <p:nvPr>
            <p:ph type="sldNum" sz="quarter" idx="10"/>
          </p:nvPr>
        </p:nvSpPr>
        <p:spPr/>
        <p:txBody>
          <a:bodyPr/>
          <a:lstStyle>
            <a:lvl1pPr>
              <a:defRPr/>
            </a:lvl1pPr>
          </a:lstStyle>
          <a:p>
            <a:pPr>
              <a:defRPr/>
            </a:pPr>
            <a:fld id="{20B36CF5-AA5D-EC45-AF99-EAAE31030A1B}" type="slidenum">
              <a:rPr lang="en-US" altLang="zh-TW"/>
              <a:pPr>
                <a:defRPr/>
              </a:pPr>
              <a:t>‹#›</a:t>
            </a:fld>
            <a:endParaRPr lang="zh-TW" altLang="en-US" dirty="0"/>
          </a:p>
        </p:txBody>
      </p:sp>
      <p:sp>
        <p:nvSpPr>
          <p:cNvPr id="4" name="頁尾預留位置 4">
            <a:extLst>
              <a:ext uri="{FF2B5EF4-FFF2-40B4-BE49-F238E27FC236}">
                <a16:creationId xmlns:a16="http://schemas.microsoft.com/office/drawing/2014/main" id="{185B78BD-5E5D-0541-9BB0-69FA5375E741}"/>
              </a:ext>
            </a:extLst>
          </p:cNvPr>
          <p:cNvSpPr>
            <a:spLocks noGrp="1"/>
          </p:cNvSpPr>
          <p:nvPr>
            <p:ph type="ftr" sz="quarter" idx="11"/>
          </p:nvPr>
        </p:nvSpPr>
        <p:spPr/>
        <p:txBody>
          <a:bodyPr/>
          <a:lstStyle>
            <a:lvl1pPr>
              <a:defRPr/>
            </a:lvl1pPr>
          </a:lstStyle>
          <a:p>
            <a:pPr>
              <a:defRPr/>
            </a:pPr>
            <a:endParaRPr lang="zh-TW" altLang="en-US"/>
          </a:p>
        </p:txBody>
      </p:sp>
      <p:sp>
        <p:nvSpPr>
          <p:cNvPr id="5" name="日期預留位置 3">
            <a:extLst>
              <a:ext uri="{FF2B5EF4-FFF2-40B4-BE49-F238E27FC236}">
                <a16:creationId xmlns:a16="http://schemas.microsoft.com/office/drawing/2014/main" id="{B607669A-9E61-5D4B-A54E-8B0DD8ED9B38}"/>
              </a:ext>
            </a:extLst>
          </p:cNvPr>
          <p:cNvSpPr>
            <a:spLocks noGrp="1"/>
          </p:cNvSpPr>
          <p:nvPr>
            <p:ph type="dt" sz="half" idx="12"/>
          </p:nvPr>
        </p:nvSpPr>
        <p:spPr/>
        <p:txBody>
          <a:bodyPr/>
          <a:lstStyle>
            <a:lvl1pPr>
              <a:defRPr/>
            </a:lvl1pPr>
          </a:lstStyle>
          <a:p>
            <a:pPr>
              <a:defRPr/>
            </a:pPr>
            <a:fld id="{CA2BE38F-3551-9E47-A652-91A2F2E55B7F}" type="datetime1">
              <a:rPr lang="zh-TW" altLang="en-US"/>
              <a:pPr>
                <a:defRPr/>
              </a:pPr>
              <a:t>2018/12/24</a:t>
            </a:fld>
            <a:endParaRPr lang="zh-TW" altLang="en-US" dirty="0"/>
          </a:p>
        </p:txBody>
      </p:sp>
    </p:spTree>
    <p:extLst>
      <p:ext uri="{BB962C8B-B14F-4D97-AF65-F5344CB8AC3E}">
        <p14:creationId xmlns:p14="http://schemas.microsoft.com/office/powerpoint/2010/main" val="355057957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投影片編號預留位置 5">
            <a:extLst>
              <a:ext uri="{FF2B5EF4-FFF2-40B4-BE49-F238E27FC236}">
                <a16:creationId xmlns:a16="http://schemas.microsoft.com/office/drawing/2014/main" id="{8A2D8C2C-C269-494B-A743-15916927F5AB}"/>
              </a:ext>
            </a:extLst>
          </p:cNvPr>
          <p:cNvSpPr>
            <a:spLocks noGrp="1"/>
          </p:cNvSpPr>
          <p:nvPr>
            <p:ph type="sldNum" sz="quarter" idx="10"/>
          </p:nvPr>
        </p:nvSpPr>
        <p:spPr/>
        <p:txBody>
          <a:bodyPr/>
          <a:lstStyle>
            <a:lvl1pPr>
              <a:defRPr/>
            </a:lvl1pPr>
          </a:lstStyle>
          <a:p>
            <a:pPr>
              <a:defRPr/>
            </a:pPr>
            <a:fld id="{DA443F05-696C-CE4D-BC0B-B3D5160547A0}" type="slidenum">
              <a:rPr lang="en-US" altLang="zh-TW"/>
              <a:pPr>
                <a:defRPr/>
              </a:pPr>
              <a:t>‹#›</a:t>
            </a:fld>
            <a:endParaRPr lang="zh-TW" altLang="en-US" dirty="0"/>
          </a:p>
        </p:txBody>
      </p:sp>
      <p:sp>
        <p:nvSpPr>
          <p:cNvPr id="3" name="頁尾預留位置 4">
            <a:extLst>
              <a:ext uri="{FF2B5EF4-FFF2-40B4-BE49-F238E27FC236}">
                <a16:creationId xmlns:a16="http://schemas.microsoft.com/office/drawing/2014/main" id="{504A17B3-51AB-3C48-BDF0-DF72A2F73729}"/>
              </a:ext>
            </a:extLst>
          </p:cNvPr>
          <p:cNvSpPr>
            <a:spLocks noGrp="1"/>
          </p:cNvSpPr>
          <p:nvPr>
            <p:ph type="ftr" sz="quarter" idx="11"/>
          </p:nvPr>
        </p:nvSpPr>
        <p:spPr/>
        <p:txBody>
          <a:bodyPr/>
          <a:lstStyle>
            <a:lvl1pPr>
              <a:defRPr/>
            </a:lvl1pPr>
          </a:lstStyle>
          <a:p>
            <a:pPr>
              <a:defRPr/>
            </a:pPr>
            <a:endParaRPr lang="zh-TW" altLang="en-US"/>
          </a:p>
        </p:txBody>
      </p:sp>
      <p:sp>
        <p:nvSpPr>
          <p:cNvPr id="4" name="日期預留位置 3">
            <a:extLst>
              <a:ext uri="{FF2B5EF4-FFF2-40B4-BE49-F238E27FC236}">
                <a16:creationId xmlns:a16="http://schemas.microsoft.com/office/drawing/2014/main" id="{AD6A6BFF-9724-2246-A5E9-5C256791F0C1}"/>
              </a:ext>
            </a:extLst>
          </p:cNvPr>
          <p:cNvSpPr>
            <a:spLocks noGrp="1"/>
          </p:cNvSpPr>
          <p:nvPr>
            <p:ph type="dt" sz="half" idx="12"/>
          </p:nvPr>
        </p:nvSpPr>
        <p:spPr/>
        <p:txBody>
          <a:bodyPr/>
          <a:lstStyle>
            <a:lvl1pPr>
              <a:defRPr/>
            </a:lvl1pPr>
          </a:lstStyle>
          <a:p>
            <a:pPr>
              <a:defRPr/>
            </a:pPr>
            <a:fld id="{F7FA71D6-D9CD-934B-9F26-FC104A662C76}" type="datetime1">
              <a:rPr lang="zh-TW" altLang="en-US"/>
              <a:pPr>
                <a:defRPr/>
              </a:pPr>
              <a:t>2018/12/24</a:t>
            </a:fld>
            <a:endParaRPr lang="zh-TW" altLang="en-US" dirty="0"/>
          </a:p>
        </p:txBody>
      </p:sp>
    </p:spTree>
    <p:extLst>
      <p:ext uri="{BB962C8B-B14F-4D97-AF65-F5344CB8AC3E}">
        <p14:creationId xmlns:p14="http://schemas.microsoft.com/office/powerpoint/2010/main" val="304134696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兩張圖片">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CB5DD30E-F1CF-CB46-AA06-33CF9334B487}"/>
              </a:ext>
            </a:extLst>
          </p:cNvPr>
          <p:cNvGrpSpPr/>
          <p:nvPr/>
        </p:nvGrpSpPr>
        <p:grpSpPr>
          <a:xfrm>
            <a:off x="1052422" y="1733550"/>
            <a:ext cx="4360503" cy="3050038"/>
            <a:chOff x="895350" y="3313113"/>
            <a:chExt cx="3613151" cy="2790825"/>
          </a:xfrm>
          <a:solidFill>
            <a:schemeClr val="tx1">
              <a:lumMod val="50000"/>
            </a:schemeClr>
          </a:solidFill>
        </p:grpSpPr>
        <p:sp>
          <p:nvSpPr>
            <p:cNvPr id="8" name="手繪多邊形​​ 41">
              <a:extLst>
                <a:ext uri="{FF2B5EF4-FFF2-40B4-BE49-F238E27FC236}">
                  <a16:creationId xmlns:a16="http://schemas.microsoft.com/office/drawing/2014/main" id="{F72BB1F3-922A-D84B-85E0-08CC5BF76519}"/>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9" name="手繪多邊形​​ 42">
              <a:extLst>
                <a:ext uri="{FF2B5EF4-FFF2-40B4-BE49-F238E27FC236}">
                  <a16:creationId xmlns:a16="http://schemas.microsoft.com/office/drawing/2014/main" id="{7C50F54F-A513-3541-A501-86681B3EBAB8}"/>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0" name="手繪多邊形​​ 43">
              <a:extLst>
                <a:ext uri="{FF2B5EF4-FFF2-40B4-BE49-F238E27FC236}">
                  <a16:creationId xmlns:a16="http://schemas.microsoft.com/office/drawing/2014/main" id="{ABE1E56F-1CA7-D84B-B27A-219595EE148E}"/>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1" name="手繪多邊形​​ 44">
              <a:extLst>
                <a:ext uri="{FF2B5EF4-FFF2-40B4-BE49-F238E27FC236}">
                  <a16:creationId xmlns:a16="http://schemas.microsoft.com/office/drawing/2014/main" id="{B8D5FFB5-B1D2-DA4A-A07E-50EA89582619}"/>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2" name="手繪多邊形​​ 45">
              <a:extLst>
                <a:ext uri="{FF2B5EF4-FFF2-40B4-BE49-F238E27FC236}">
                  <a16:creationId xmlns:a16="http://schemas.microsoft.com/office/drawing/2014/main" id="{1FAF1A0F-822A-2C4F-BBFC-928BE69979A7}"/>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3" name="手繪多邊形​​ 46">
              <a:extLst>
                <a:ext uri="{FF2B5EF4-FFF2-40B4-BE49-F238E27FC236}">
                  <a16:creationId xmlns:a16="http://schemas.microsoft.com/office/drawing/2014/main" id="{250C0062-FDAD-7445-B212-8C8D7448658E}"/>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4" name="手繪多邊形​​ 47">
              <a:extLst>
                <a:ext uri="{FF2B5EF4-FFF2-40B4-BE49-F238E27FC236}">
                  <a16:creationId xmlns:a16="http://schemas.microsoft.com/office/drawing/2014/main" id="{7FD295CD-8EAC-DE45-AD3E-1ADBEC94F0DB}"/>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5" name="手繪多邊形​​ 48">
              <a:extLst>
                <a:ext uri="{FF2B5EF4-FFF2-40B4-BE49-F238E27FC236}">
                  <a16:creationId xmlns:a16="http://schemas.microsoft.com/office/drawing/2014/main" id="{91D77EF7-E895-B14A-882E-5238F62CF5A6}"/>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6" name="手繪多邊形​​ 49">
              <a:extLst>
                <a:ext uri="{FF2B5EF4-FFF2-40B4-BE49-F238E27FC236}">
                  <a16:creationId xmlns:a16="http://schemas.microsoft.com/office/drawing/2014/main" id="{9467ED83-4D5D-444E-9AB7-D77047BB3D74}"/>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7" name="手繪多邊形​​ 50">
              <a:extLst>
                <a:ext uri="{FF2B5EF4-FFF2-40B4-BE49-F238E27FC236}">
                  <a16:creationId xmlns:a16="http://schemas.microsoft.com/office/drawing/2014/main" id="{171F4AE7-9CC5-0447-B8A4-3E5FBCB44E0B}"/>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8" name="手繪多邊形​​ 51">
              <a:extLst>
                <a:ext uri="{FF2B5EF4-FFF2-40B4-BE49-F238E27FC236}">
                  <a16:creationId xmlns:a16="http://schemas.microsoft.com/office/drawing/2014/main" id="{D90A7F05-72C8-3246-AF47-21088EF7C577}"/>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9" name="手繪多邊形​​ 52">
              <a:extLst>
                <a:ext uri="{FF2B5EF4-FFF2-40B4-BE49-F238E27FC236}">
                  <a16:creationId xmlns:a16="http://schemas.microsoft.com/office/drawing/2014/main" id="{DEEA7BBD-0A26-B645-AF06-E048A3AA52FD}"/>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grpSp>
        <p:nvGrpSpPr>
          <p:cNvPr id="20" name="群組 19">
            <a:extLst>
              <a:ext uri="{FF2B5EF4-FFF2-40B4-BE49-F238E27FC236}">
                <a16:creationId xmlns:a16="http://schemas.microsoft.com/office/drawing/2014/main" id="{676A60E2-BE75-A84C-AFB0-E5150E5EC975}"/>
              </a:ext>
            </a:extLst>
          </p:cNvPr>
          <p:cNvGrpSpPr/>
          <p:nvPr/>
        </p:nvGrpSpPr>
        <p:grpSpPr>
          <a:xfrm>
            <a:off x="6763111" y="1733550"/>
            <a:ext cx="4360503" cy="3050038"/>
            <a:chOff x="895350" y="3313113"/>
            <a:chExt cx="3613151" cy="2790825"/>
          </a:xfrm>
          <a:solidFill>
            <a:schemeClr val="tx1">
              <a:lumMod val="50000"/>
            </a:schemeClr>
          </a:solidFill>
        </p:grpSpPr>
        <p:sp>
          <p:nvSpPr>
            <p:cNvPr id="21" name="手繪多邊形​​ 41">
              <a:extLst>
                <a:ext uri="{FF2B5EF4-FFF2-40B4-BE49-F238E27FC236}">
                  <a16:creationId xmlns:a16="http://schemas.microsoft.com/office/drawing/2014/main" id="{CE0FCBA6-10A2-3242-8CE6-8BE292A8E9F2}"/>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2" name="手繪多邊形​​ 42">
              <a:extLst>
                <a:ext uri="{FF2B5EF4-FFF2-40B4-BE49-F238E27FC236}">
                  <a16:creationId xmlns:a16="http://schemas.microsoft.com/office/drawing/2014/main" id="{A476CFE7-22A7-4A4D-8E52-DADC8C6C3C65}"/>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3" name="手繪多邊形​​ 43">
              <a:extLst>
                <a:ext uri="{FF2B5EF4-FFF2-40B4-BE49-F238E27FC236}">
                  <a16:creationId xmlns:a16="http://schemas.microsoft.com/office/drawing/2014/main" id="{881C0A8C-1D53-4F4D-BAAF-0A2A4100E91D}"/>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4" name="手繪多邊形​​ 44">
              <a:extLst>
                <a:ext uri="{FF2B5EF4-FFF2-40B4-BE49-F238E27FC236}">
                  <a16:creationId xmlns:a16="http://schemas.microsoft.com/office/drawing/2014/main" id="{D3B2D8A9-2B64-5D4B-900F-53D407330A8F}"/>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5" name="手繪多邊形​​ 45">
              <a:extLst>
                <a:ext uri="{FF2B5EF4-FFF2-40B4-BE49-F238E27FC236}">
                  <a16:creationId xmlns:a16="http://schemas.microsoft.com/office/drawing/2014/main" id="{D4C331F5-5A9A-944C-BA40-C240EC16C424}"/>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6" name="手繪多邊形​​ 46">
              <a:extLst>
                <a:ext uri="{FF2B5EF4-FFF2-40B4-BE49-F238E27FC236}">
                  <a16:creationId xmlns:a16="http://schemas.microsoft.com/office/drawing/2014/main" id="{4D677A90-12A0-0A42-B12F-EAE00110A3E0}"/>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7" name="手繪多邊形​​ 47">
              <a:extLst>
                <a:ext uri="{FF2B5EF4-FFF2-40B4-BE49-F238E27FC236}">
                  <a16:creationId xmlns:a16="http://schemas.microsoft.com/office/drawing/2014/main" id="{C1DFC0C1-22D2-9541-9D9E-BA55858757EE}"/>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8" name="手繪多邊形​​ 48">
              <a:extLst>
                <a:ext uri="{FF2B5EF4-FFF2-40B4-BE49-F238E27FC236}">
                  <a16:creationId xmlns:a16="http://schemas.microsoft.com/office/drawing/2014/main" id="{C2E6607D-FECC-EA41-BB5E-BF6688492A5D}"/>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9" name="手繪多邊形​​ 49">
              <a:extLst>
                <a:ext uri="{FF2B5EF4-FFF2-40B4-BE49-F238E27FC236}">
                  <a16:creationId xmlns:a16="http://schemas.microsoft.com/office/drawing/2014/main" id="{67EEE7FE-A87F-F744-B4D5-D10BF458CEB7}"/>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0" name="手繪多邊形​​ 50">
              <a:extLst>
                <a:ext uri="{FF2B5EF4-FFF2-40B4-BE49-F238E27FC236}">
                  <a16:creationId xmlns:a16="http://schemas.microsoft.com/office/drawing/2014/main" id="{2D2F1A07-A3E4-A349-980C-3A7538B1AFB0}"/>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1" name="手繪多邊形​​ 51">
              <a:extLst>
                <a:ext uri="{FF2B5EF4-FFF2-40B4-BE49-F238E27FC236}">
                  <a16:creationId xmlns:a16="http://schemas.microsoft.com/office/drawing/2014/main" id="{23FBADB4-FC97-4D46-A7E9-5B42A91B6B1C}"/>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2" name="手繪多邊形​​ 52">
              <a:extLst>
                <a:ext uri="{FF2B5EF4-FFF2-40B4-BE49-F238E27FC236}">
                  <a16:creationId xmlns:a16="http://schemas.microsoft.com/office/drawing/2014/main" id="{7DD3D0AA-8B0E-DE44-AFDA-C8F016321022}"/>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title"/>
          </p:nvPr>
        </p:nvSpPr>
        <p:spPr>
          <a:xfrm>
            <a:off x="1065212" y="304799"/>
            <a:ext cx="10058402" cy="1216152"/>
          </a:xfrm>
        </p:spPr>
        <p:txBody>
          <a:bodyPr rtlCol="0"/>
          <a:lstStyle>
            <a:lvl1pPr algn="l" rtl="0">
              <a:defRPr>
                <a:latin typeface="微軟正黑體" panose="020B0604030504040204" pitchFamily="34" charset="-120"/>
                <a:ea typeface="微軟正黑體" panose="020B0604030504040204" pitchFamily="34" charset="-120"/>
              </a:defRPr>
            </a:lvl1pPr>
          </a:lstStyle>
          <a:p>
            <a:r>
              <a:rPr lang="zh-TW" altLang="en-US" noProof="0"/>
              <a:t>按一下以編輯母片標題樣式</a:t>
            </a:r>
            <a:endParaRPr lang="zh-TW" altLang="en-US" noProof="0" dirty="0"/>
          </a:p>
        </p:txBody>
      </p:sp>
      <p:sp>
        <p:nvSpPr>
          <p:cNvPr id="36" name="圖片預留位置 33" descr="要新增影像的空白預留位置。按一下預留位置，然後選取您想要新增的影像。"/>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normAutofit/>
          </a:bodyPr>
          <a:lstStyle>
            <a:lvl1pPr marL="0" indent="0" algn="ctr" rtl="0">
              <a:buNone/>
              <a:defRPr>
                <a:latin typeface="微軟正黑體" panose="020B0604030504040204" pitchFamily="34" charset="-120"/>
                <a:ea typeface="微軟正黑體" panose="020B0604030504040204" pitchFamily="34" charset="-120"/>
              </a:defRPr>
            </a:lvl1pPr>
          </a:lstStyle>
          <a:p>
            <a:pPr lvl="0"/>
            <a:r>
              <a:rPr lang="zh-TW" altLang="en-US" noProof="0"/>
              <a:t>按一下圖示以新增圖片</a:t>
            </a:r>
            <a:endParaRPr lang="zh-TW" altLang="en-US" noProof="0" dirty="0"/>
          </a:p>
        </p:txBody>
      </p:sp>
      <p:sp>
        <p:nvSpPr>
          <p:cNvPr id="39" name="文字預留位置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zh-TW" altLang="en-US" noProof="0"/>
              <a:t>編輯母片文字樣式</a:t>
            </a:r>
          </a:p>
        </p:txBody>
      </p:sp>
      <p:sp>
        <p:nvSpPr>
          <p:cNvPr id="37" name="圖片預留位置 33" descr="要新增影像的空白預留位置。按一下預留位置，然後選取您想要新增的影像。"/>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normAutofit/>
          </a:bodyPr>
          <a:lstStyle>
            <a:lvl1pPr marL="0" indent="0" algn="ctr" rtl="0">
              <a:buNone/>
              <a:defRPr>
                <a:latin typeface="微軟正黑體" panose="020B0604030504040204" pitchFamily="34" charset="-120"/>
                <a:ea typeface="微軟正黑體" panose="020B0604030504040204" pitchFamily="34" charset="-120"/>
              </a:defRPr>
            </a:lvl1pPr>
          </a:lstStyle>
          <a:p>
            <a:pPr lvl="0"/>
            <a:r>
              <a:rPr lang="zh-TW" altLang="en-US" noProof="0"/>
              <a:t>按一下圖示以新增圖片</a:t>
            </a:r>
            <a:endParaRPr lang="zh-TW" altLang="en-US" noProof="0" dirty="0"/>
          </a:p>
        </p:txBody>
      </p:sp>
      <p:sp>
        <p:nvSpPr>
          <p:cNvPr id="40" name="文字預留位置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zh-TW" altLang="en-US" noProof="0"/>
              <a:t>編輯母片文字樣式</a:t>
            </a:r>
          </a:p>
        </p:txBody>
      </p:sp>
      <p:sp>
        <p:nvSpPr>
          <p:cNvPr id="33" name="投影片編號預留位置 7">
            <a:extLst>
              <a:ext uri="{FF2B5EF4-FFF2-40B4-BE49-F238E27FC236}">
                <a16:creationId xmlns:a16="http://schemas.microsoft.com/office/drawing/2014/main" id="{27A68CAF-3048-104C-A98A-26F28DB4109B}"/>
              </a:ext>
            </a:extLst>
          </p:cNvPr>
          <p:cNvSpPr>
            <a:spLocks noGrp="1"/>
          </p:cNvSpPr>
          <p:nvPr>
            <p:ph type="sldNum" sz="quarter" idx="20"/>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1F5E0A31-C059-7A40-BB6D-E380DAC679BC}" type="slidenum">
              <a:rPr lang="en-US" altLang="zh-TW"/>
              <a:pPr>
                <a:defRPr/>
              </a:pPr>
              <a:t>‹#›</a:t>
            </a:fld>
            <a:endParaRPr lang="zh-TW" altLang="en-US" dirty="0"/>
          </a:p>
        </p:txBody>
      </p:sp>
      <p:sp>
        <p:nvSpPr>
          <p:cNvPr id="34" name="頁尾預留位置 6">
            <a:extLst>
              <a:ext uri="{FF2B5EF4-FFF2-40B4-BE49-F238E27FC236}">
                <a16:creationId xmlns:a16="http://schemas.microsoft.com/office/drawing/2014/main" id="{92004CB4-8828-7046-8556-B350D143A9A5}"/>
              </a:ext>
            </a:extLst>
          </p:cNvPr>
          <p:cNvSpPr>
            <a:spLocks noGrp="1"/>
          </p:cNvSpPr>
          <p:nvPr>
            <p:ph type="ftr" sz="quarter" idx="21"/>
          </p:nvPr>
        </p:nvSpPr>
        <p:spPr/>
        <p:txBody>
          <a:bodyPr/>
          <a:lstStyle>
            <a:lvl1pPr>
              <a:defRPr>
                <a:latin typeface="微軟正黑體" panose="020B0604030504040204" pitchFamily="34" charset="-120"/>
                <a:ea typeface="微軟正黑體" panose="020B0604030504040204" pitchFamily="34" charset="-120"/>
              </a:defRPr>
            </a:lvl1pPr>
          </a:lstStyle>
          <a:p>
            <a:pPr>
              <a:defRPr/>
            </a:pPr>
            <a:endParaRPr lang="zh-TW" altLang="en-US"/>
          </a:p>
        </p:txBody>
      </p:sp>
      <p:sp>
        <p:nvSpPr>
          <p:cNvPr id="35" name="日期預留位置 3">
            <a:extLst>
              <a:ext uri="{FF2B5EF4-FFF2-40B4-BE49-F238E27FC236}">
                <a16:creationId xmlns:a16="http://schemas.microsoft.com/office/drawing/2014/main" id="{B40A1944-2340-7646-8B23-2B0203AF2D66}"/>
              </a:ext>
            </a:extLst>
          </p:cNvPr>
          <p:cNvSpPr>
            <a:spLocks noGrp="1"/>
          </p:cNvSpPr>
          <p:nvPr>
            <p:ph type="dt" sz="half" idx="22"/>
          </p:nvPr>
        </p:nvSpPr>
        <p:spPr/>
        <p:txBody>
          <a:bodyP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pPr>
              <a:defRPr/>
            </a:pPr>
            <a:fld id="{EEF63D2E-7AEF-CB47-98A3-8DE912D9C198}" type="datetime1">
              <a:rPr lang="zh-TW" altLang="en-US"/>
              <a:pPr>
                <a:defRPr/>
              </a:pPr>
              <a:t>2018/12/24</a:t>
            </a:fld>
            <a:endParaRPr lang="zh-TW" altLang="en-US" dirty="0"/>
          </a:p>
        </p:txBody>
      </p:sp>
    </p:spTree>
    <p:extLst>
      <p:ext uri="{BB962C8B-B14F-4D97-AF65-F5344CB8AC3E}">
        <p14:creationId xmlns:p14="http://schemas.microsoft.com/office/powerpoint/2010/main" val="5932622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含標題的三張圖片">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7D7EC0C1-32B6-3B4C-BC41-F8AF6F523354}"/>
              </a:ext>
            </a:extLst>
          </p:cNvPr>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10" name="手繪多邊形​​ 41">
              <a:extLst>
                <a:ext uri="{FF2B5EF4-FFF2-40B4-BE49-F238E27FC236}">
                  <a16:creationId xmlns:a16="http://schemas.microsoft.com/office/drawing/2014/main" id="{BB715A1D-9CEE-6544-9740-A45B34B1716F}"/>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1" name="手繪多邊形​​ 42">
              <a:extLst>
                <a:ext uri="{FF2B5EF4-FFF2-40B4-BE49-F238E27FC236}">
                  <a16:creationId xmlns:a16="http://schemas.microsoft.com/office/drawing/2014/main" id="{99FBB3A3-E725-D44E-A740-9229B071ACDC}"/>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2" name="手繪多邊形​​ 43">
              <a:extLst>
                <a:ext uri="{FF2B5EF4-FFF2-40B4-BE49-F238E27FC236}">
                  <a16:creationId xmlns:a16="http://schemas.microsoft.com/office/drawing/2014/main" id="{F887F9DA-9B9A-4944-B6EA-85F98591C546}"/>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3" name="手繪多邊形​​ 44">
              <a:extLst>
                <a:ext uri="{FF2B5EF4-FFF2-40B4-BE49-F238E27FC236}">
                  <a16:creationId xmlns:a16="http://schemas.microsoft.com/office/drawing/2014/main" id="{55F2524E-49DD-844F-AF11-0F226A541584}"/>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4" name="手繪多邊形​​ 45">
              <a:extLst>
                <a:ext uri="{FF2B5EF4-FFF2-40B4-BE49-F238E27FC236}">
                  <a16:creationId xmlns:a16="http://schemas.microsoft.com/office/drawing/2014/main" id="{A0104941-926D-8848-8597-C2639BA481F6}"/>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5" name="手繪多邊形​​ 46">
              <a:extLst>
                <a:ext uri="{FF2B5EF4-FFF2-40B4-BE49-F238E27FC236}">
                  <a16:creationId xmlns:a16="http://schemas.microsoft.com/office/drawing/2014/main" id="{244ABD8A-A9DC-2745-953E-81DA08AF839F}"/>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6" name="手繪多邊形​​ 47">
              <a:extLst>
                <a:ext uri="{FF2B5EF4-FFF2-40B4-BE49-F238E27FC236}">
                  <a16:creationId xmlns:a16="http://schemas.microsoft.com/office/drawing/2014/main" id="{B50D5E58-4272-B344-ACE7-C848F2D27391}"/>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7" name="手繪多邊形​​ 48">
              <a:extLst>
                <a:ext uri="{FF2B5EF4-FFF2-40B4-BE49-F238E27FC236}">
                  <a16:creationId xmlns:a16="http://schemas.microsoft.com/office/drawing/2014/main" id="{2EC9FA8D-ACE8-544B-A6A7-55D11CB967B5}"/>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8" name="手繪多邊形​​ 49">
              <a:extLst>
                <a:ext uri="{FF2B5EF4-FFF2-40B4-BE49-F238E27FC236}">
                  <a16:creationId xmlns:a16="http://schemas.microsoft.com/office/drawing/2014/main" id="{4741875A-8A49-2341-810D-585072794085}"/>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19" name="手繪多邊形​​ 50">
              <a:extLst>
                <a:ext uri="{FF2B5EF4-FFF2-40B4-BE49-F238E27FC236}">
                  <a16:creationId xmlns:a16="http://schemas.microsoft.com/office/drawing/2014/main" id="{A94125E1-170F-0B41-9AF6-A2341C6FA38F}"/>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0" name="手繪多邊形​​ 51">
              <a:extLst>
                <a:ext uri="{FF2B5EF4-FFF2-40B4-BE49-F238E27FC236}">
                  <a16:creationId xmlns:a16="http://schemas.microsoft.com/office/drawing/2014/main" id="{51EBB750-C55F-C04E-A0E7-A83F41F25190}"/>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1" name="手繪多邊形​​ 52">
              <a:extLst>
                <a:ext uri="{FF2B5EF4-FFF2-40B4-BE49-F238E27FC236}">
                  <a16:creationId xmlns:a16="http://schemas.microsoft.com/office/drawing/2014/main" id="{FD3830F5-A466-0D4D-A9F8-CCB1D92D858D}"/>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grpSp>
        <p:nvGrpSpPr>
          <p:cNvPr id="22" name="群組 21">
            <a:extLst>
              <a:ext uri="{FF2B5EF4-FFF2-40B4-BE49-F238E27FC236}">
                <a16:creationId xmlns:a16="http://schemas.microsoft.com/office/drawing/2014/main" id="{B1963A75-902F-9E48-85A4-0FAF395AC23F}"/>
              </a:ext>
            </a:extLst>
          </p:cNvPr>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23" name="手繪多邊形​​ 41">
              <a:extLst>
                <a:ext uri="{FF2B5EF4-FFF2-40B4-BE49-F238E27FC236}">
                  <a16:creationId xmlns:a16="http://schemas.microsoft.com/office/drawing/2014/main" id="{5D1E16E6-0D63-C44E-BC00-E32FC39C833C}"/>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4" name="手繪多邊形​​ 42">
              <a:extLst>
                <a:ext uri="{FF2B5EF4-FFF2-40B4-BE49-F238E27FC236}">
                  <a16:creationId xmlns:a16="http://schemas.microsoft.com/office/drawing/2014/main" id="{4BC0CDE5-380D-9F40-A19B-6066F6576590}"/>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5" name="手繪多邊形​​ 43">
              <a:extLst>
                <a:ext uri="{FF2B5EF4-FFF2-40B4-BE49-F238E27FC236}">
                  <a16:creationId xmlns:a16="http://schemas.microsoft.com/office/drawing/2014/main" id="{A9C36B21-E605-4846-A6AF-80EFD70B54E4}"/>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6" name="手繪多邊形​​ 44">
              <a:extLst>
                <a:ext uri="{FF2B5EF4-FFF2-40B4-BE49-F238E27FC236}">
                  <a16:creationId xmlns:a16="http://schemas.microsoft.com/office/drawing/2014/main" id="{6208C05C-191E-7449-B65B-5928EAFF8C87}"/>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7" name="手繪多邊形​​ 45">
              <a:extLst>
                <a:ext uri="{FF2B5EF4-FFF2-40B4-BE49-F238E27FC236}">
                  <a16:creationId xmlns:a16="http://schemas.microsoft.com/office/drawing/2014/main" id="{6182187C-1315-0B44-9239-D42A3486627E}"/>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8" name="手繪多邊形​​ 46">
              <a:extLst>
                <a:ext uri="{FF2B5EF4-FFF2-40B4-BE49-F238E27FC236}">
                  <a16:creationId xmlns:a16="http://schemas.microsoft.com/office/drawing/2014/main" id="{E1CE9189-E1D9-C649-9830-2C8489985568}"/>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29" name="手繪多邊形​​ 47">
              <a:extLst>
                <a:ext uri="{FF2B5EF4-FFF2-40B4-BE49-F238E27FC236}">
                  <a16:creationId xmlns:a16="http://schemas.microsoft.com/office/drawing/2014/main" id="{AD8CE2BC-D4A7-0A45-8A94-9B7B3140100A}"/>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0" name="手繪多邊形​​ 48">
              <a:extLst>
                <a:ext uri="{FF2B5EF4-FFF2-40B4-BE49-F238E27FC236}">
                  <a16:creationId xmlns:a16="http://schemas.microsoft.com/office/drawing/2014/main" id="{A4C659F0-57D2-5343-AB61-EDB49945BF42}"/>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1" name="手繪多邊形​​ 49">
              <a:extLst>
                <a:ext uri="{FF2B5EF4-FFF2-40B4-BE49-F238E27FC236}">
                  <a16:creationId xmlns:a16="http://schemas.microsoft.com/office/drawing/2014/main" id="{64827E82-DFE8-A04E-BAA9-8F1C4F1803D6}"/>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2" name="手繪多邊形​​ 50">
              <a:extLst>
                <a:ext uri="{FF2B5EF4-FFF2-40B4-BE49-F238E27FC236}">
                  <a16:creationId xmlns:a16="http://schemas.microsoft.com/office/drawing/2014/main" id="{F38968F5-9A6A-554D-B0BE-3088E3B06432}"/>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3" name="手繪多邊形​​ 51">
              <a:extLst>
                <a:ext uri="{FF2B5EF4-FFF2-40B4-BE49-F238E27FC236}">
                  <a16:creationId xmlns:a16="http://schemas.microsoft.com/office/drawing/2014/main" id="{77B79746-0C87-3A41-A32E-976FFCF85C20}"/>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4" name="手繪多邊形​​ 52">
              <a:extLst>
                <a:ext uri="{FF2B5EF4-FFF2-40B4-BE49-F238E27FC236}">
                  <a16:creationId xmlns:a16="http://schemas.microsoft.com/office/drawing/2014/main" id="{86CD88D2-D524-CC4A-983E-FDFB61AC664A}"/>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grpSp>
        <p:nvGrpSpPr>
          <p:cNvPr id="35" name="群組 34">
            <a:extLst>
              <a:ext uri="{FF2B5EF4-FFF2-40B4-BE49-F238E27FC236}">
                <a16:creationId xmlns:a16="http://schemas.microsoft.com/office/drawing/2014/main" id="{5E39308E-C562-B74E-9CE8-4A4D6095E5E6}"/>
              </a:ext>
            </a:extLst>
          </p:cNvPr>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36" name="手繪多邊形​​ 41">
              <a:extLst>
                <a:ext uri="{FF2B5EF4-FFF2-40B4-BE49-F238E27FC236}">
                  <a16:creationId xmlns:a16="http://schemas.microsoft.com/office/drawing/2014/main" id="{098B2A53-B540-A04F-9170-B6AF6F21373F}"/>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7" name="手繪多邊形​​ 42">
              <a:extLst>
                <a:ext uri="{FF2B5EF4-FFF2-40B4-BE49-F238E27FC236}">
                  <a16:creationId xmlns:a16="http://schemas.microsoft.com/office/drawing/2014/main" id="{7DF4A3DF-4D0F-3A44-A8E3-AF1F6B197885}"/>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8" name="手繪多邊形​​ 43">
              <a:extLst>
                <a:ext uri="{FF2B5EF4-FFF2-40B4-BE49-F238E27FC236}">
                  <a16:creationId xmlns:a16="http://schemas.microsoft.com/office/drawing/2014/main" id="{93983F69-7989-5346-B17A-2E97F11E7BF1}"/>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39" name="手繪多邊形​​ 44">
              <a:extLst>
                <a:ext uri="{FF2B5EF4-FFF2-40B4-BE49-F238E27FC236}">
                  <a16:creationId xmlns:a16="http://schemas.microsoft.com/office/drawing/2014/main" id="{F411B9D5-2C21-CD4F-9E7A-1537E6B7F52E}"/>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0" name="手繪多邊形​​ 45">
              <a:extLst>
                <a:ext uri="{FF2B5EF4-FFF2-40B4-BE49-F238E27FC236}">
                  <a16:creationId xmlns:a16="http://schemas.microsoft.com/office/drawing/2014/main" id="{B88E4A3F-66EB-834C-B0CB-82762E22627D}"/>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1" name="手繪多邊形​​ 46">
              <a:extLst>
                <a:ext uri="{FF2B5EF4-FFF2-40B4-BE49-F238E27FC236}">
                  <a16:creationId xmlns:a16="http://schemas.microsoft.com/office/drawing/2014/main" id="{AD369FCB-9733-644F-8052-2D7A5B5C61FD}"/>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2" name="手繪多邊形​​ 47">
              <a:extLst>
                <a:ext uri="{FF2B5EF4-FFF2-40B4-BE49-F238E27FC236}">
                  <a16:creationId xmlns:a16="http://schemas.microsoft.com/office/drawing/2014/main" id="{A3DECB6F-D241-A14A-BBF4-A8DED6C9F82D}"/>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3" name="手繪多邊形​​ 48">
              <a:extLst>
                <a:ext uri="{FF2B5EF4-FFF2-40B4-BE49-F238E27FC236}">
                  <a16:creationId xmlns:a16="http://schemas.microsoft.com/office/drawing/2014/main" id="{C597F7E8-EAF2-7D47-844D-E17D61EF6CD7}"/>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4" name="手繪多邊形​​ 49">
              <a:extLst>
                <a:ext uri="{FF2B5EF4-FFF2-40B4-BE49-F238E27FC236}">
                  <a16:creationId xmlns:a16="http://schemas.microsoft.com/office/drawing/2014/main" id="{F933EC7A-2550-FB46-A5AA-9AC2F2F193EA}"/>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5" name="手繪多邊形​​ 50">
              <a:extLst>
                <a:ext uri="{FF2B5EF4-FFF2-40B4-BE49-F238E27FC236}">
                  <a16:creationId xmlns:a16="http://schemas.microsoft.com/office/drawing/2014/main" id="{E7121C9B-D62E-EB4E-B211-65537B66718B}"/>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6" name="手繪多邊形​​ 51">
              <a:extLst>
                <a:ext uri="{FF2B5EF4-FFF2-40B4-BE49-F238E27FC236}">
                  <a16:creationId xmlns:a16="http://schemas.microsoft.com/office/drawing/2014/main" id="{84D25FCB-D4BA-354C-AE1E-99C0E5DDF5B7}"/>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sp>
          <p:nvSpPr>
            <p:cNvPr id="47" name="手繪多邊形​​ 52">
              <a:extLst>
                <a:ext uri="{FF2B5EF4-FFF2-40B4-BE49-F238E27FC236}">
                  <a16:creationId xmlns:a16="http://schemas.microsoft.com/office/drawing/2014/main" id="{24AFF5AE-E16A-CF48-A849-F9CA2D24054F}"/>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eaLnBrk="1" fontAlgn="auto" hangingPunct="1">
                <a:spcBef>
                  <a:spcPts val="0"/>
                </a:spcBef>
                <a:spcAft>
                  <a:spcPts val="0"/>
                </a:spcAft>
                <a:defRPr/>
              </a:pPr>
              <a:endParaRPr lang="zh-TW" altLang="en-US" dirty="0">
                <a:latin typeface="微軟正黑體" panose="020B0604030504040204" pitchFamily="34" charset="-120"/>
                <a:ea typeface="微軟正黑體" panose="020B0604030504040204" pitchFamily="34" charset="-120"/>
              </a:endParaRPr>
            </a:p>
          </p:txBody>
        </p:sp>
      </p:grpSp>
      <p:sp>
        <p:nvSpPr>
          <p:cNvPr id="2" name="標題 1"/>
          <p:cNvSpPr>
            <a:spLocks noGrp="1"/>
          </p:cNvSpPr>
          <p:nvPr>
            <p:ph type="title"/>
          </p:nvPr>
        </p:nvSpPr>
        <p:spPr/>
        <p:txBody>
          <a:bodyPr rtlCol="0"/>
          <a:lstStyle>
            <a:lvl1pPr>
              <a:defRPr>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79" name="圖片預留位置 33" descr="要新增影像的空白預留位置。按一下預留位置，然後選取您想要新增的影像。"/>
          <p:cNvSpPr>
            <a:spLocks noGrp="1"/>
          </p:cNvSpPr>
          <p:nvPr>
            <p:ph type="pic" sz="quarter" idx="19"/>
          </p:nvPr>
        </p:nvSpPr>
        <p:spPr>
          <a:xfrm>
            <a:off x="1249168" y="1824285"/>
            <a:ext cx="2715289" cy="2776308"/>
          </a:xfrm>
          <a:solidFill>
            <a:schemeClr val="bg2"/>
          </a:solidFill>
          <a:ln w="38100">
            <a:solidFill>
              <a:schemeClr val="bg1"/>
            </a:solidFill>
          </a:ln>
        </p:spPr>
        <p:txBody>
          <a:bodyPr rtlCol="0">
            <a:normAutofit/>
          </a:bodyPr>
          <a:lstStyle>
            <a:lvl1pPr marL="0" indent="0" algn="ctr" rtl="0">
              <a:buNone/>
              <a:defRPr>
                <a:latin typeface="微軟正黑體" panose="020B0604030504040204" pitchFamily="34" charset="-120"/>
                <a:ea typeface="微軟正黑體" panose="020B0604030504040204" pitchFamily="34" charset="-120"/>
              </a:defRPr>
            </a:lvl1pPr>
          </a:lstStyle>
          <a:p>
            <a:pPr lvl="0"/>
            <a:r>
              <a:rPr lang="zh-TW" altLang="en-US" noProof="0"/>
              <a:t>按一下圖示以新增圖片</a:t>
            </a:r>
            <a:endParaRPr lang="zh-TW" altLang="en-US" noProof="0" dirty="0"/>
          </a:p>
        </p:txBody>
      </p:sp>
      <p:sp>
        <p:nvSpPr>
          <p:cNvPr id="81" name="文字預留位置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zh-TW" altLang="en-US"/>
              <a:t>編輯母片文字樣式</a:t>
            </a:r>
          </a:p>
        </p:txBody>
      </p:sp>
      <p:sp>
        <p:nvSpPr>
          <p:cNvPr id="78" name="圖片預留位置 33" descr="要新增影像的空白預留位置。按一下預留位置，然後選取您想要新增的影像。"/>
          <p:cNvSpPr>
            <a:spLocks noGrp="1"/>
          </p:cNvSpPr>
          <p:nvPr>
            <p:ph type="pic" sz="quarter" idx="18"/>
          </p:nvPr>
        </p:nvSpPr>
        <p:spPr>
          <a:xfrm>
            <a:off x="4720924" y="1824285"/>
            <a:ext cx="2715768" cy="2776308"/>
          </a:xfrm>
          <a:solidFill>
            <a:schemeClr val="bg2"/>
          </a:solidFill>
          <a:ln w="38100">
            <a:solidFill>
              <a:schemeClr val="bg1"/>
            </a:solidFill>
          </a:ln>
        </p:spPr>
        <p:txBody>
          <a:bodyPr rtlCol="0">
            <a:normAutofit/>
          </a:bodyPr>
          <a:lstStyle>
            <a:lvl1pPr marL="0" indent="0" algn="ctr" rtl="0">
              <a:buNone/>
              <a:defRPr>
                <a:latin typeface="微軟正黑體" panose="020B0604030504040204" pitchFamily="34" charset="-120"/>
                <a:ea typeface="微軟正黑體" panose="020B0604030504040204" pitchFamily="34" charset="-120"/>
              </a:defRPr>
            </a:lvl1pPr>
          </a:lstStyle>
          <a:p>
            <a:pPr lvl="0"/>
            <a:r>
              <a:rPr lang="zh-TW" altLang="en-US" noProof="0"/>
              <a:t>按一下圖示以新增圖片</a:t>
            </a:r>
            <a:endParaRPr lang="zh-TW" altLang="en-US" noProof="0" dirty="0"/>
          </a:p>
        </p:txBody>
      </p:sp>
      <p:sp>
        <p:nvSpPr>
          <p:cNvPr id="82" name="文字預留位置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zh-TW" altLang="en-US"/>
              <a:t>編輯母片文字樣式</a:t>
            </a:r>
          </a:p>
        </p:txBody>
      </p:sp>
      <p:sp>
        <p:nvSpPr>
          <p:cNvPr id="80" name="圖片預留位置 33" descr="要新增影像的空白預留位置。按一下預留位置，然後選取您想要新增的影像。"/>
          <p:cNvSpPr>
            <a:spLocks noGrp="1"/>
          </p:cNvSpPr>
          <p:nvPr>
            <p:ph type="pic" sz="quarter" idx="20"/>
          </p:nvPr>
        </p:nvSpPr>
        <p:spPr>
          <a:xfrm>
            <a:off x="8222798" y="1824285"/>
            <a:ext cx="2715768" cy="2776308"/>
          </a:xfrm>
          <a:solidFill>
            <a:schemeClr val="bg2"/>
          </a:solidFill>
          <a:ln w="38100">
            <a:solidFill>
              <a:schemeClr val="bg1"/>
            </a:solidFill>
          </a:ln>
        </p:spPr>
        <p:txBody>
          <a:bodyPr rtlCol="0">
            <a:normAutofit/>
          </a:bodyPr>
          <a:lstStyle>
            <a:lvl1pPr marL="0" indent="0" algn="ctr" rtl="0">
              <a:buNone/>
              <a:defRPr>
                <a:latin typeface="微軟正黑體" panose="020B0604030504040204" pitchFamily="34" charset="-120"/>
                <a:ea typeface="微軟正黑體" panose="020B0604030504040204" pitchFamily="34" charset="-120"/>
              </a:defRPr>
            </a:lvl1pPr>
          </a:lstStyle>
          <a:p>
            <a:pPr lvl="0"/>
            <a:r>
              <a:rPr lang="zh-TW" altLang="en-US" noProof="0"/>
              <a:t>按一下圖示以新增圖片</a:t>
            </a:r>
            <a:endParaRPr lang="zh-TW" altLang="en-US" noProof="0" dirty="0"/>
          </a:p>
        </p:txBody>
      </p:sp>
      <p:sp>
        <p:nvSpPr>
          <p:cNvPr id="83" name="文字預留位置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atin typeface="微軟正黑體" panose="020B0604030504040204" pitchFamily="34" charset="-120"/>
                <a:ea typeface="微軟正黑體" panose="020B0604030504040204" pitchFamily="34" charset="-120"/>
              </a:defRPr>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zh-TW" altLang="en-US"/>
              <a:t>編輯母片文字樣式</a:t>
            </a:r>
          </a:p>
        </p:txBody>
      </p:sp>
      <p:sp>
        <p:nvSpPr>
          <p:cNvPr id="48" name="投影片編號預留位置 7">
            <a:extLst>
              <a:ext uri="{FF2B5EF4-FFF2-40B4-BE49-F238E27FC236}">
                <a16:creationId xmlns:a16="http://schemas.microsoft.com/office/drawing/2014/main" id="{37E8125E-4574-FF47-9938-53073ED468CA}"/>
              </a:ext>
            </a:extLst>
          </p:cNvPr>
          <p:cNvSpPr>
            <a:spLocks noGrp="1"/>
          </p:cNvSpPr>
          <p:nvPr>
            <p:ph type="sldNum" sz="quarter" idx="23"/>
          </p:nvPr>
        </p:nvSpPr>
        <p:spPr/>
        <p:txBody>
          <a:bodyPr/>
          <a:lstStyle>
            <a:lvl1pPr>
              <a:defRPr>
                <a:latin typeface="微軟正黑體" panose="020B0604030504040204" pitchFamily="34" charset="-120"/>
                <a:ea typeface="微軟正黑體" panose="020B0604030504040204" pitchFamily="34" charset="-120"/>
              </a:defRPr>
            </a:lvl1pPr>
          </a:lstStyle>
          <a:p>
            <a:pPr>
              <a:defRPr/>
            </a:pPr>
            <a:fld id="{5EE3E945-64A0-EA4F-B3D8-5B5B8771AA08}" type="slidenum">
              <a:rPr lang="en-US" altLang="zh-TW"/>
              <a:pPr>
                <a:defRPr/>
              </a:pPr>
              <a:t>‹#›</a:t>
            </a:fld>
            <a:endParaRPr lang="zh-TW" altLang="en-US" dirty="0"/>
          </a:p>
        </p:txBody>
      </p:sp>
      <p:sp>
        <p:nvSpPr>
          <p:cNvPr id="49" name="頁尾預留位置 6">
            <a:extLst>
              <a:ext uri="{FF2B5EF4-FFF2-40B4-BE49-F238E27FC236}">
                <a16:creationId xmlns:a16="http://schemas.microsoft.com/office/drawing/2014/main" id="{5258F7B3-B7BE-2646-B6CE-4FBAF0D73A5E}"/>
              </a:ext>
            </a:extLst>
          </p:cNvPr>
          <p:cNvSpPr>
            <a:spLocks noGrp="1"/>
          </p:cNvSpPr>
          <p:nvPr>
            <p:ph type="ftr" sz="quarter" idx="24"/>
          </p:nvPr>
        </p:nvSpPr>
        <p:spPr/>
        <p:txBody>
          <a:bodyPr/>
          <a:lstStyle>
            <a:lvl1pPr>
              <a:defRPr>
                <a:latin typeface="微軟正黑體" panose="020B0604030504040204" pitchFamily="34" charset="-120"/>
                <a:ea typeface="微軟正黑體" panose="020B0604030504040204" pitchFamily="34" charset="-120"/>
              </a:defRPr>
            </a:lvl1pPr>
          </a:lstStyle>
          <a:p>
            <a:pPr>
              <a:defRPr/>
            </a:pPr>
            <a:endParaRPr lang="zh-TW" altLang="en-US"/>
          </a:p>
        </p:txBody>
      </p:sp>
      <p:sp>
        <p:nvSpPr>
          <p:cNvPr id="50" name="日期預留位置 3">
            <a:extLst>
              <a:ext uri="{FF2B5EF4-FFF2-40B4-BE49-F238E27FC236}">
                <a16:creationId xmlns:a16="http://schemas.microsoft.com/office/drawing/2014/main" id="{EAD276D2-94DB-424D-9577-C75C73F16DF8}"/>
              </a:ext>
            </a:extLst>
          </p:cNvPr>
          <p:cNvSpPr>
            <a:spLocks noGrp="1"/>
          </p:cNvSpPr>
          <p:nvPr>
            <p:ph type="dt" sz="half" idx="25"/>
          </p:nvPr>
        </p:nvSpPr>
        <p:spPr/>
        <p:txBody>
          <a:bodyPr/>
          <a:lstStyle>
            <a:lvl1pPr algn="l" rtl="0">
              <a:defRPr sz="1100">
                <a:solidFill>
                  <a:schemeClr val="tx1"/>
                </a:solidFill>
                <a:latin typeface="微軟正黑體" panose="020B0604030504040204" pitchFamily="34" charset="-120"/>
                <a:ea typeface="微軟正黑體" panose="020B0604030504040204" pitchFamily="34" charset="-120"/>
              </a:defRPr>
            </a:lvl1pPr>
          </a:lstStyle>
          <a:p>
            <a:pPr>
              <a:defRPr/>
            </a:pPr>
            <a:fld id="{564BBF7F-25C4-7C4C-9E2B-7CAF99D7AB07}" type="datetime1">
              <a:rPr lang="zh-TW" altLang="en-US"/>
              <a:pPr>
                <a:defRPr/>
              </a:pPr>
              <a:t>2018/12/24</a:t>
            </a:fld>
            <a:endParaRPr lang="zh-TW" altLang="en-US" dirty="0"/>
          </a:p>
        </p:txBody>
      </p:sp>
    </p:spTree>
    <p:extLst>
      <p:ext uri="{BB962C8B-B14F-4D97-AF65-F5344CB8AC3E}">
        <p14:creationId xmlns:p14="http://schemas.microsoft.com/office/powerpoint/2010/main" val="74557974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標題預留位置 1">
            <a:extLst>
              <a:ext uri="{FF2B5EF4-FFF2-40B4-BE49-F238E27FC236}">
                <a16:creationId xmlns:a16="http://schemas.microsoft.com/office/drawing/2014/main" id="{D5A483C3-64A3-3E43-89D4-F0333E979F8A}"/>
              </a:ext>
            </a:extLst>
          </p:cNvPr>
          <p:cNvSpPr>
            <a:spLocks noGrp="1" noChangeArrowheads="1"/>
          </p:cNvSpPr>
          <p:nvPr>
            <p:ph type="title"/>
          </p:nvPr>
        </p:nvSpPr>
        <p:spPr bwMode="auto">
          <a:xfrm>
            <a:off x="1065213" y="304800"/>
            <a:ext cx="1005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7" name="文字預留位置 2">
            <a:extLst>
              <a:ext uri="{FF2B5EF4-FFF2-40B4-BE49-F238E27FC236}">
                <a16:creationId xmlns:a16="http://schemas.microsoft.com/office/drawing/2014/main" id="{8F77B85A-7C7A-044D-BD07-41E29CA6998A}"/>
              </a:ext>
            </a:extLst>
          </p:cNvPr>
          <p:cNvSpPr>
            <a:spLocks noGrp="1" noChangeArrowheads="1"/>
          </p:cNvSpPr>
          <p:nvPr>
            <p:ph type="body" idx="1"/>
          </p:nvPr>
        </p:nvSpPr>
        <p:spPr bwMode="auto">
          <a:xfrm>
            <a:off x="1065213" y="1752600"/>
            <a:ext cx="10058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預留位置 5">
            <a:extLst>
              <a:ext uri="{FF2B5EF4-FFF2-40B4-BE49-F238E27FC236}">
                <a16:creationId xmlns:a16="http://schemas.microsoft.com/office/drawing/2014/main" id="{215391BA-AD90-7F44-8BEA-10E1F3DB5550}"/>
              </a:ext>
            </a:extLst>
          </p:cNvPr>
          <p:cNvSpPr>
            <a:spLocks noGrp="1"/>
          </p:cNvSpPr>
          <p:nvPr>
            <p:ph type="sldNum" sz="quarter" idx="4"/>
          </p:nvPr>
        </p:nvSpPr>
        <p:spPr>
          <a:xfrm>
            <a:off x="1065213" y="6019800"/>
            <a:ext cx="762000" cy="228600"/>
          </a:xfrm>
          <a:prstGeom prst="rect">
            <a:avLst/>
          </a:prstGeom>
        </p:spPr>
        <p:txBody>
          <a:bodyPr vert="horz" lIns="91440" tIns="45720" rIns="91440" bIns="45720" rtlCol="0" anchor="ctr"/>
          <a:lstStyle>
            <a:lvl1pPr algn="l" rtl="0" eaLnBrk="1" fontAlgn="auto" hangingPunct="1">
              <a:spcBef>
                <a:spcPts val="0"/>
              </a:spcBef>
              <a:spcAft>
                <a:spcPts val="0"/>
              </a:spcAft>
              <a:defRPr sz="1100">
                <a:solidFill>
                  <a:schemeClr val="tx1"/>
                </a:solidFill>
                <a:latin typeface="微軟正黑體" panose="020B0604030504040204" pitchFamily="34" charset="-120"/>
                <a:ea typeface="微軟正黑體" panose="020B0604030504040204" pitchFamily="34" charset="-120"/>
              </a:defRPr>
            </a:lvl1pPr>
          </a:lstStyle>
          <a:p>
            <a:pPr>
              <a:defRPr/>
            </a:pPr>
            <a:fld id="{A684A798-2275-CE4B-B42D-8FB96CE3F8A5}" type="slidenum">
              <a:rPr lang="en-US" altLang="zh-TW"/>
              <a:pPr>
                <a:defRPr/>
              </a:pPr>
              <a:t>‹#›</a:t>
            </a:fld>
            <a:endParaRPr lang="zh-TW" altLang="en-US" dirty="0"/>
          </a:p>
        </p:txBody>
      </p:sp>
      <p:sp>
        <p:nvSpPr>
          <p:cNvPr id="5" name="頁尾預留位置 4">
            <a:extLst>
              <a:ext uri="{FF2B5EF4-FFF2-40B4-BE49-F238E27FC236}">
                <a16:creationId xmlns:a16="http://schemas.microsoft.com/office/drawing/2014/main" id="{E4C425E9-F2E9-5B46-8054-DB32665A4280}"/>
              </a:ext>
            </a:extLst>
          </p:cNvPr>
          <p:cNvSpPr>
            <a:spLocks noGrp="1"/>
          </p:cNvSpPr>
          <p:nvPr>
            <p:ph type="ftr" sz="quarter" idx="3"/>
          </p:nvPr>
        </p:nvSpPr>
        <p:spPr>
          <a:xfrm>
            <a:off x="1979613" y="6019800"/>
            <a:ext cx="5943600" cy="228600"/>
          </a:xfrm>
          <a:prstGeom prst="rect">
            <a:avLst/>
          </a:prstGeom>
        </p:spPr>
        <p:txBody>
          <a:bodyPr vert="horz" lIns="91440" tIns="45720" rIns="91440" bIns="45720" rtlCol="0" anchor="ctr"/>
          <a:lstStyle>
            <a:lvl1pPr algn="l" rtl="0" eaLnBrk="1" fontAlgn="auto" hangingPunct="1">
              <a:spcBef>
                <a:spcPts val="0"/>
              </a:spcBef>
              <a:spcAft>
                <a:spcPts val="0"/>
              </a:spcAft>
              <a:defRPr sz="1100">
                <a:solidFill>
                  <a:schemeClr val="tx1"/>
                </a:solidFill>
                <a:latin typeface="微軟正黑體" panose="020B0604030504040204" pitchFamily="34" charset="-120"/>
                <a:ea typeface="微軟正黑體" panose="020B0604030504040204" pitchFamily="34" charset="-120"/>
              </a:defRPr>
            </a:lvl1pPr>
          </a:lstStyle>
          <a:p>
            <a:pPr>
              <a:defRPr/>
            </a:pPr>
            <a:endParaRPr lang="zh-TW" altLang="en-US"/>
          </a:p>
        </p:txBody>
      </p:sp>
      <p:sp>
        <p:nvSpPr>
          <p:cNvPr id="4" name="日期預留位置 3">
            <a:extLst>
              <a:ext uri="{FF2B5EF4-FFF2-40B4-BE49-F238E27FC236}">
                <a16:creationId xmlns:a16="http://schemas.microsoft.com/office/drawing/2014/main" id="{49DD0D68-8E7D-4047-98BA-40802AACE8DC}"/>
              </a:ext>
            </a:extLst>
          </p:cNvPr>
          <p:cNvSpPr>
            <a:spLocks noGrp="1"/>
          </p:cNvSpPr>
          <p:nvPr>
            <p:ph type="dt" sz="half" idx="2"/>
          </p:nvPr>
        </p:nvSpPr>
        <p:spPr>
          <a:xfrm>
            <a:off x="8075613" y="6019800"/>
            <a:ext cx="1397000" cy="228600"/>
          </a:xfrm>
          <a:prstGeom prst="rect">
            <a:avLst/>
          </a:prstGeom>
        </p:spPr>
        <p:txBody>
          <a:bodyPr vert="horz" lIns="91440" tIns="45720" rIns="91440" bIns="45720" rtlCol="0" anchor="ctr"/>
          <a:lstStyle>
            <a:lvl1pPr algn="l" rtl="0" eaLnBrk="1" fontAlgn="auto" hangingPunct="1">
              <a:spcBef>
                <a:spcPts val="0"/>
              </a:spcBef>
              <a:spcAft>
                <a:spcPts val="0"/>
              </a:spcAft>
              <a:defRPr sz="1100">
                <a:solidFill>
                  <a:schemeClr val="tx1"/>
                </a:solidFill>
                <a:latin typeface="微軟正黑體" panose="020B0604030504040204" pitchFamily="34" charset="-120"/>
                <a:ea typeface="微軟正黑體" panose="020B0604030504040204" pitchFamily="34" charset="-120"/>
              </a:defRPr>
            </a:lvl1pPr>
          </a:lstStyle>
          <a:p>
            <a:pPr>
              <a:defRPr/>
            </a:pPr>
            <a:fld id="{441CA781-76AE-044D-AB07-FCDCD30BF110}" type="datetime1">
              <a:rPr lang="zh-TW" altLang="en-US"/>
              <a:pPr>
                <a:defRPr/>
              </a:pPr>
              <a:t>2018/12/24</a:t>
            </a:fld>
            <a:endParaRPr lang="zh-TW" altLang="en-US" dirty="0"/>
          </a:p>
        </p:txBody>
      </p:sp>
    </p:spTree>
  </p:cSld>
  <p:clrMap bg1="lt1" tx1="dk1" bg2="lt2" tx2="dk2" accent1="accent1" accent2="accent2" accent3="accent3" accent4="accent4" accent5="accent5" accent6="accent6" hlink="hlink" folHlink="folHlink"/>
  <p:sldLayoutIdLst>
    <p:sldLayoutId id="2147484013" r:id="rId1"/>
    <p:sldLayoutId id="2147484006" r:id="rId2"/>
    <p:sldLayoutId id="2147484014" r:id="rId3"/>
    <p:sldLayoutId id="2147484007" r:id="rId4"/>
    <p:sldLayoutId id="2147484008" r:id="rId5"/>
    <p:sldLayoutId id="2147484009" r:id="rId6"/>
    <p:sldLayoutId id="2147484010" r:id="rId7"/>
    <p:sldLayoutId id="2147484015" r:id="rId8"/>
    <p:sldLayoutId id="2147484016" r:id="rId9"/>
    <p:sldLayoutId id="2147484017" r:id="rId10"/>
    <p:sldLayoutId id="2147484011" r:id="rId11"/>
    <p:sldLayoutId id="2147484018" r:id="rId12"/>
    <p:sldLayoutId id="2147484012" r:id="rId13"/>
    <p:sldLayoutId id="2147484019" r:id="rId14"/>
  </p:sldLayoutIdLst>
  <p:transition spd="med">
    <p:fade/>
  </p:transition>
  <p:txStyles>
    <p:titleStyle>
      <a:lvl1pPr algn="l" rtl="0" eaLnBrk="0" fontAlgn="base" hangingPunct="0">
        <a:lnSpc>
          <a:spcPct val="90000"/>
        </a:lnSpc>
        <a:spcBef>
          <a:spcPct val="0"/>
        </a:spcBef>
        <a:spcAft>
          <a:spcPct val="0"/>
        </a:spcAft>
        <a:defRPr sz="3600" kern="1200">
          <a:solidFill>
            <a:srgbClr val="4D290B"/>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3600">
          <a:solidFill>
            <a:srgbClr val="4D290B"/>
          </a:solidFill>
          <a:latin typeface="微軟正黑體" panose="020B0604030504040204" pitchFamily="34" charset="-120"/>
          <a:ea typeface="微軟正黑體" panose="020B0604030504040204" pitchFamily="34" charset="-120"/>
        </a:defRPr>
      </a:lvl2pPr>
      <a:lvl3pPr algn="l" rtl="0" eaLnBrk="0" fontAlgn="base" hangingPunct="0">
        <a:lnSpc>
          <a:spcPct val="90000"/>
        </a:lnSpc>
        <a:spcBef>
          <a:spcPct val="0"/>
        </a:spcBef>
        <a:spcAft>
          <a:spcPct val="0"/>
        </a:spcAft>
        <a:defRPr sz="3600">
          <a:solidFill>
            <a:srgbClr val="4D290B"/>
          </a:solidFill>
          <a:latin typeface="微軟正黑體" panose="020B0604030504040204" pitchFamily="34" charset="-120"/>
          <a:ea typeface="微軟正黑體" panose="020B0604030504040204" pitchFamily="34" charset="-120"/>
        </a:defRPr>
      </a:lvl3pPr>
      <a:lvl4pPr algn="l" rtl="0" eaLnBrk="0" fontAlgn="base" hangingPunct="0">
        <a:lnSpc>
          <a:spcPct val="90000"/>
        </a:lnSpc>
        <a:spcBef>
          <a:spcPct val="0"/>
        </a:spcBef>
        <a:spcAft>
          <a:spcPct val="0"/>
        </a:spcAft>
        <a:defRPr sz="3600">
          <a:solidFill>
            <a:srgbClr val="4D290B"/>
          </a:solidFill>
          <a:latin typeface="微軟正黑體" panose="020B0604030504040204" pitchFamily="34" charset="-120"/>
          <a:ea typeface="微軟正黑體" panose="020B0604030504040204" pitchFamily="34" charset="-120"/>
        </a:defRPr>
      </a:lvl4pPr>
      <a:lvl5pPr algn="l" rtl="0" eaLnBrk="0" fontAlgn="base" hangingPunct="0">
        <a:lnSpc>
          <a:spcPct val="90000"/>
        </a:lnSpc>
        <a:spcBef>
          <a:spcPct val="0"/>
        </a:spcBef>
        <a:spcAft>
          <a:spcPct val="0"/>
        </a:spcAft>
        <a:defRPr sz="3600">
          <a:solidFill>
            <a:srgbClr val="4D290B"/>
          </a:solidFill>
          <a:latin typeface="微軟正黑體" panose="020B0604030504040204" pitchFamily="34" charset="-120"/>
          <a:ea typeface="微軟正黑體" panose="020B0604030504040204" pitchFamily="34" charset="-120"/>
        </a:defRPr>
      </a:lvl5pPr>
      <a:lvl6pPr marL="457200" algn="l" rtl="0" fontAlgn="base">
        <a:lnSpc>
          <a:spcPct val="90000"/>
        </a:lnSpc>
        <a:spcBef>
          <a:spcPct val="0"/>
        </a:spcBef>
        <a:spcAft>
          <a:spcPct val="0"/>
        </a:spcAft>
        <a:defRPr sz="3600">
          <a:solidFill>
            <a:srgbClr val="4D290B"/>
          </a:solidFill>
          <a:latin typeface="微軟正黑體" panose="020B0604030504040204" pitchFamily="34" charset="-120"/>
          <a:ea typeface="微軟正黑體" panose="020B0604030504040204" pitchFamily="34" charset="-120"/>
        </a:defRPr>
      </a:lvl6pPr>
      <a:lvl7pPr marL="914400" algn="l" rtl="0" fontAlgn="base">
        <a:lnSpc>
          <a:spcPct val="90000"/>
        </a:lnSpc>
        <a:spcBef>
          <a:spcPct val="0"/>
        </a:spcBef>
        <a:spcAft>
          <a:spcPct val="0"/>
        </a:spcAft>
        <a:defRPr sz="3600">
          <a:solidFill>
            <a:srgbClr val="4D290B"/>
          </a:solidFill>
          <a:latin typeface="微軟正黑體" panose="020B0604030504040204" pitchFamily="34" charset="-120"/>
          <a:ea typeface="微軟正黑體" panose="020B0604030504040204" pitchFamily="34" charset="-120"/>
        </a:defRPr>
      </a:lvl7pPr>
      <a:lvl8pPr marL="1371600" algn="l" rtl="0" fontAlgn="base">
        <a:lnSpc>
          <a:spcPct val="90000"/>
        </a:lnSpc>
        <a:spcBef>
          <a:spcPct val="0"/>
        </a:spcBef>
        <a:spcAft>
          <a:spcPct val="0"/>
        </a:spcAft>
        <a:defRPr sz="3600">
          <a:solidFill>
            <a:srgbClr val="4D290B"/>
          </a:solidFill>
          <a:latin typeface="微軟正黑體" panose="020B0604030504040204" pitchFamily="34" charset="-120"/>
          <a:ea typeface="微軟正黑體" panose="020B0604030504040204" pitchFamily="34" charset="-120"/>
        </a:defRPr>
      </a:lvl8pPr>
      <a:lvl9pPr marL="1828800" algn="l" rtl="0" fontAlgn="base">
        <a:lnSpc>
          <a:spcPct val="90000"/>
        </a:lnSpc>
        <a:spcBef>
          <a:spcPct val="0"/>
        </a:spcBef>
        <a:spcAft>
          <a:spcPct val="0"/>
        </a:spcAft>
        <a:defRPr sz="3600">
          <a:solidFill>
            <a:srgbClr val="4D290B"/>
          </a:solidFill>
          <a:latin typeface="微軟正黑體" panose="020B0604030504040204" pitchFamily="34" charset="-120"/>
          <a:ea typeface="微軟正黑體" panose="020B0604030504040204" pitchFamily="34" charset="-120"/>
        </a:defRPr>
      </a:lvl9pPr>
    </p:titleStyle>
    <p:bodyStyle>
      <a:lvl1pPr marL="346075" indent="-346075" algn="l" rtl="0" eaLnBrk="0" fontAlgn="base" hangingPunct="0">
        <a:spcBef>
          <a:spcPts val="1800"/>
        </a:spcBef>
        <a:spcAft>
          <a:spcPct val="0"/>
        </a:spcAft>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39775" indent="-282575" algn="l" rtl="0" eaLnBrk="0" fontAlgn="base" hangingPunct="0">
        <a:spcBef>
          <a:spcPts val="1200"/>
        </a:spcBef>
        <a:spcAft>
          <a:spcPct val="0"/>
        </a:spcAft>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spcBef>
          <a:spcPts val="800"/>
        </a:spcBef>
        <a:spcAft>
          <a:spcPct val="0"/>
        </a:spcAft>
        <a:buFont typeface="Arial" panose="020B0604020202020204" pitchFamily="34" charset="0"/>
        <a:buChar char="•"/>
        <a:defRPr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spcBef>
          <a:spcPts val="600"/>
        </a:spcBef>
        <a:spcAft>
          <a:spcPct val="0"/>
        </a:spcAft>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rtl="0" eaLnBrk="0" fontAlgn="base" hangingPunct="0">
        <a:spcBef>
          <a:spcPts val="600"/>
        </a:spcBef>
        <a:spcAft>
          <a:spcPct val="0"/>
        </a:spcAft>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0038EB1-5AD8-B34C-BAA5-D38C534B5154}"/>
              </a:ext>
            </a:extLst>
          </p:cNvPr>
          <p:cNvSpPr txBox="1">
            <a:spLocks noChangeArrowheads="1"/>
          </p:cNvSpPr>
          <p:nvPr/>
        </p:nvSpPr>
        <p:spPr bwMode="auto">
          <a:xfrm>
            <a:off x="4233863" y="2162175"/>
            <a:ext cx="735806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微軟正黑體" panose="020B0604030504040204" pitchFamily="34" charset="-120"/>
                <a:ea typeface="微軟正黑體"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r>
              <a:rPr lang="zh-TW" altLang="en-US" sz="4000" b="1">
                <a:solidFill>
                  <a:srgbClr val="803B07"/>
                </a:solidFill>
                <a:latin typeface="Segoe Print" panose="02000800000000000000" pitchFamily="2" charset="0"/>
                <a:ea typeface="新細明體" panose="02020500000000000000" pitchFamily="18" charset="-120"/>
              </a:rPr>
              <a:t>讓我們童在一起學情緒</a:t>
            </a:r>
          </a:p>
        </p:txBody>
      </p:sp>
      <p:sp>
        <p:nvSpPr>
          <p:cNvPr id="11267" name="標題 1">
            <a:extLst>
              <a:ext uri="{FF2B5EF4-FFF2-40B4-BE49-F238E27FC236}">
                <a16:creationId xmlns:a16="http://schemas.microsoft.com/office/drawing/2014/main" id="{E2A2FC93-4922-4C4F-BF23-6AB39B53999A}"/>
              </a:ext>
            </a:extLst>
          </p:cNvPr>
          <p:cNvSpPr>
            <a:spLocks noGrp="1"/>
          </p:cNvSpPr>
          <p:nvPr>
            <p:ph type="ctrTitle"/>
          </p:nvPr>
        </p:nvSpPr>
        <p:spPr>
          <a:xfrm>
            <a:off x="3665538" y="3013075"/>
            <a:ext cx="7454900" cy="2012950"/>
          </a:xfrm>
        </p:spPr>
        <p:txBody>
          <a:bodyPr/>
          <a:lstStyle/>
          <a:p>
            <a:pPr algn="r" eaLnBrk="1" hangingPunct="1"/>
            <a:br>
              <a:rPr lang="en-US" altLang="zh-TW" sz="2200" dirty="0">
                <a:solidFill>
                  <a:srgbClr val="C0580A"/>
                </a:solidFill>
              </a:rPr>
            </a:br>
            <a:r>
              <a:rPr lang="zh-TW" altLang="en-US" sz="2200" dirty="0">
                <a:solidFill>
                  <a:srgbClr val="C0580A"/>
                </a:solidFill>
              </a:rPr>
              <a:t>第六講</a:t>
            </a:r>
            <a:r>
              <a:rPr lang="en-US" altLang="zh-TW" sz="2200" dirty="0">
                <a:solidFill>
                  <a:srgbClr val="C0580A"/>
                </a:solidFill>
              </a:rPr>
              <a:t>-</a:t>
            </a:r>
            <a:r>
              <a:rPr lang="zh-TW" altLang="zh-TW" sz="2200" dirty="0">
                <a:solidFill>
                  <a:schemeClr val="accent1">
                    <a:lumMod val="75000"/>
                  </a:schemeClr>
                </a:solidFill>
              </a:rPr>
              <a:t>分享心情不炫耀 </a:t>
            </a:r>
            <a:br>
              <a:rPr lang="en-US" altLang="zh-TW" sz="2200" dirty="0">
                <a:solidFill>
                  <a:srgbClr val="C0580A"/>
                </a:solidFill>
              </a:rPr>
            </a:br>
            <a:r>
              <a:rPr lang="zh-TW" altLang="en-US" sz="2200" dirty="0">
                <a:solidFill>
                  <a:srgbClr val="C0580A"/>
                </a:solidFill>
              </a:rPr>
              <a:t>資料來源</a:t>
            </a:r>
            <a:r>
              <a:rPr lang="en-US" altLang="zh-TW" sz="2200" dirty="0">
                <a:solidFill>
                  <a:srgbClr val="C0580A"/>
                </a:solidFill>
              </a:rPr>
              <a:t>:</a:t>
            </a:r>
            <a:r>
              <a:rPr lang="zh-TW" altLang="en-US" sz="2200" dirty="0">
                <a:solidFill>
                  <a:srgbClr val="C0580A"/>
                </a:solidFill>
              </a:rPr>
              <a:t>慈濟大愛電視台「當我們童在一起」兒童節目</a:t>
            </a:r>
            <a:br>
              <a:rPr lang="zh-TW" altLang="en-US" sz="2200" dirty="0">
                <a:solidFill>
                  <a:srgbClr val="C0580A"/>
                </a:solidFill>
              </a:rPr>
            </a:br>
            <a:endParaRPr lang="zh-TW" altLang="en-US" sz="2200" dirty="0">
              <a:solidFill>
                <a:srgbClr val="C0580A"/>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A882142-A6A8-6348-9BD7-FB2870CB33C8}"/>
              </a:ext>
            </a:extLst>
          </p:cNvPr>
          <p:cNvSpPr/>
          <p:nvPr/>
        </p:nvSpPr>
        <p:spPr>
          <a:xfrm>
            <a:off x="9705397" y="5959607"/>
            <a:ext cx="1569661" cy="923330"/>
          </a:xfrm>
          <a:prstGeom prst="rect">
            <a:avLst/>
          </a:prstGeom>
          <a:noFill/>
        </p:spPr>
        <p:txBody>
          <a:bodyPr wrap="none">
            <a:spAutoFit/>
          </a:bodyPr>
          <a:lstStyle/>
          <a:p>
            <a:pPr algn="ctr" eaLnBrk="1" fontAlgn="auto" hangingPunct="1">
              <a:spcBef>
                <a:spcPts val="0"/>
              </a:spcBef>
              <a:spcAft>
                <a:spcPts val="0"/>
              </a:spcAft>
              <a:defRPr/>
            </a:pPr>
            <a:r>
              <a:rPr lang="zh-TW" altLang="en-US" sz="5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反思</a:t>
            </a:r>
          </a:p>
        </p:txBody>
      </p:sp>
      <p:pic>
        <p:nvPicPr>
          <p:cNvPr id="26627" name="Content Placeholder 3">
            <a:extLst>
              <a:ext uri="{FF2B5EF4-FFF2-40B4-BE49-F238E27FC236}">
                <a16:creationId xmlns:a16="http://schemas.microsoft.com/office/drawing/2014/main" id="{22D4C64F-2F6F-1046-80EB-AB9576A8308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60613" y="1833563"/>
            <a:ext cx="7345362" cy="3976687"/>
          </a:xfrm>
        </p:spPr>
      </p:pic>
      <p:sp>
        <p:nvSpPr>
          <p:cNvPr id="8" name="矩形 6">
            <a:extLst>
              <a:ext uri="{FF2B5EF4-FFF2-40B4-BE49-F238E27FC236}">
                <a16:creationId xmlns:a16="http://schemas.microsoft.com/office/drawing/2014/main" id="{98B8F868-F330-7A43-8A84-A927814A4DA9}"/>
              </a:ext>
            </a:extLst>
          </p:cNvPr>
          <p:cNvSpPr/>
          <p:nvPr/>
        </p:nvSpPr>
        <p:spPr>
          <a:xfrm>
            <a:off x="1014555" y="759596"/>
            <a:ext cx="9475672" cy="923330"/>
          </a:xfrm>
          <a:prstGeom prst="rect">
            <a:avLst/>
          </a:prstGeom>
          <a:noFill/>
        </p:spPr>
        <p:txBody>
          <a:bodyPr wrap="none">
            <a:spAutoFit/>
          </a:bodyPr>
          <a:lstStyle/>
          <a:p>
            <a:pPr algn="ctr">
              <a:defRPr/>
            </a:pPr>
            <a:r>
              <a:rPr lang="zh-TW" altLang="en-US" sz="5400" dirty="0">
                <a:ln w="12700">
                  <a:solidFill>
                    <a:schemeClr val="tx2">
                      <a:lumMod val="75000"/>
                    </a:schemeClr>
                  </a:solidFill>
                  <a:prstDash val="solid"/>
                </a:ln>
                <a:solidFill>
                  <a:schemeClr val="bg2">
                    <a:lumMod val="25000"/>
                  </a:schemeClr>
                </a:solidFill>
                <a:latin typeface="Hannotate TC" charset="-120"/>
                <a:ea typeface="Hannotate TC" charset="-120"/>
                <a:cs typeface="Hannotate TC" charset="-120"/>
              </a:rPr>
              <a:t>碰到愛炫耀的人可以怎麼做呢</a:t>
            </a:r>
            <a:r>
              <a:rPr lang="en-US" altLang="zh-TW" sz="5400" dirty="0">
                <a:ln w="12700">
                  <a:solidFill>
                    <a:schemeClr val="tx2">
                      <a:lumMod val="75000"/>
                    </a:schemeClr>
                  </a:solidFill>
                  <a:prstDash val="solid"/>
                </a:ln>
                <a:solidFill>
                  <a:schemeClr val="bg2">
                    <a:lumMod val="25000"/>
                  </a:schemeClr>
                </a:solidFill>
                <a:latin typeface="Hannotate TC" charset="-120"/>
                <a:ea typeface="Hannotate TC" charset="-120"/>
                <a:cs typeface="Hannotate TC" charset="-120"/>
              </a:rPr>
              <a:t>?</a:t>
            </a:r>
            <a:endParaRPr lang="zh-TW" altLang="en-US" sz="5400" dirty="0">
              <a:ln w="12700">
                <a:solidFill>
                  <a:schemeClr val="tx2">
                    <a:lumMod val="75000"/>
                  </a:schemeClr>
                </a:solidFill>
                <a:prstDash val="solid"/>
              </a:ln>
              <a:solidFill>
                <a:schemeClr val="bg2">
                  <a:lumMod val="25000"/>
                </a:schemeClr>
              </a:solidFill>
              <a:latin typeface="Hannotate TC" charset="-120"/>
              <a:ea typeface="Hannotate TC" charset="-120"/>
              <a:cs typeface="Hannotate TC" charset="-120"/>
            </a:endParaRPr>
          </a:p>
        </p:txBody>
      </p:sp>
      <p:sp>
        <p:nvSpPr>
          <p:cNvPr id="2" name="文字方塊 1">
            <a:extLst>
              <a:ext uri="{FF2B5EF4-FFF2-40B4-BE49-F238E27FC236}">
                <a16:creationId xmlns:a16="http://schemas.microsoft.com/office/drawing/2014/main" id="{83E27953-B4E4-1A44-A789-4C45E1C225BA}"/>
              </a:ext>
            </a:extLst>
          </p:cNvPr>
          <p:cNvSpPr txBox="1"/>
          <p:nvPr/>
        </p:nvSpPr>
        <p:spPr>
          <a:xfrm>
            <a:off x="0" y="4648200"/>
            <a:ext cx="2268570" cy="369332"/>
          </a:xfrm>
          <a:prstGeom prst="rect">
            <a:avLst/>
          </a:prstGeom>
          <a:noFill/>
        </p:spPr>
        <p:txBody>
          <a:bodyPr wrap="none" rtlCol="0">
            <a:spAutoFit/>
          </a:bodyPr>
          <a:lstStyle/>
          <a:p>
            <a:r>
              <a:rPr lang="en-US" altLang="zh-TW" dirty="0"/>
              <a:t>19’28” ~ 22’21”</a:t>
            </a:r>
            <a:endParaRPr kumimoji="1" lang="zh-TW" alt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內容版面配置區 3">
            <a:extLst>
              <a:ext uri="{FF2B5EF4-FFF2-40B4-BE49-F238E27FC236}">
                <a16:creationId xmlns:a16="http://schemas.microsoft.com/office/drawing/2014/main" id="{6E2023ED-4B28-9E47-A56F-6C196967FF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338" y="0"/>
            <a:ext cx="5978526" cy="6858000"/>
          </a:xfrm>
        </p:spPr>
      </p:pic>
      <p:sp>
        <p:nvSpPr>
          <p:cNvPr id="5" name="矩形 4">
            <a:extLst>
              <a:ext uri="{FF2B5EF4-FFF2-40B4-BE49-F238E27FC236}">
                <a16:creationId xmlns:a16="http://schemas.microsoft.com/office/drawing/2014/main" id="{E838FF7F-3120-574C-B94F-A09FF00C3AA1}"/>
              </a:ext>
            </a:extLst>
          </p:cNvPr>
          <p:cNvSpPr/>
          <p:nvPr/>
        </p:nvSpPr>
        <p:spPr>
          <a:xfrm>
            <a:off x="8063865" y="5334518"/>
            <a:ext cx="2954655" cy="923330"/>
          </a:xfrm>
          <a:prstGeom prst="rect">
            <a:avLst/>
          </a:prstGeom>
          <a:noFill/>
        </p:spPr>
        <p:txBody>
          <a:bodyPr wrap="none">
            <a:spAutoFit/>
          </a:bodyPr>
          <a:lstStyle/>
          <a:p>
            <a:pPr algn="ctr" eaLnBrk="1" fontAlgn="auto" hangingPunct="1">
              <a:spcBef>
                <a:spcPts val="0"/>
              </a:spcBef>
              <a:spcAft>
                <a:spcPts val="0"/>
              </a:spcAft>
              <a:defRPr/>
            </a:pPr>
            <a:r>
              <a:rPr lang="zh-TW" altLang="en-US" sz="5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生活實踐</a:t>
            </a:r>
          </a:p>
        </p:txBody>
      </p:sp>
      <p:sp>
        <p:nvSpPr>
          <p:cNvPr id="28676" name="Rectangle 2">
            <a:extLst>
              <a:ext uri="{FF2B5EF4-FFF2-40B4-BE49-F238E27FC236}">
                <a16:creationId xmlns:a16="http://schemas.microsoft.com/office/drawing/2014/main" id="{28D7B882-FA31-0A47-A411-DCAD0CF3A6DB}"/>
              </a:ext>
            </a:extLst>
          </p:cNvPr>
          <p:cNvSpPr txBox="1">
            <a:spLocks noChangeArrowheads="1"/>
          </p:cNvSpPr>
          <p:nvPr/>
        </p:nvSpPr>
        <p:spPr bwMode="auto">
          <a:xfrm>
            <a:off x="6408738" y="311150"/>
            <a:ext cx="5334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8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微軟正黑體" panose="020B0604030504040204" pitchFamily="34" charset="-120"/>
                <a:ea typeface="微軟正黑體"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9pPr>
          </a:lstStyle>
          <a:p>
            <a:pPr eaLnBrk="1" hangingPunct="1">
              <a:lnSpc>
                <a:spcPct val="90000"/>
              </a:lnSpc>
              <a:spcBef>
                <a:spcPct val="0"/>
              </a:spcBef>
              <a:buFontTx/>
              <a:buNone/>
            </a:pPr>
            <a:r>
              <a:rPr lang="zh-TW" altLang="en-US" sz="3600">
                <a:solidFill>
                  <a:srgbClr val="145FAA"/>
                </a:solidFill>
                <a:latin typeface="Segoe Print" panose="02000800000000000000" pitchFamily="2" charset="0"/>
              </a:rPr>
              <a:t>生活實踐</a:t>
            </a:r>
            <a:r>
              <a:rPr lang="en-US" altLang="zh-TW" sz="3600">
                <a:solidFill>
                  <a:srgbClr val="145FAA"/>
                </a:solidFill>
                <a:latin typeface="Segoe Print" panose="02000800000000000000" pitchFamily="2" charset="0"/>
              </a:rPr>
              <a:t>- </a:t>
            </a:r>
            <a:r>
              <a:rPr lang="zh-TW" altLang="en-US" sz="3600">
                <a:solidFill>
                  <a:srgbClr val="145FAA"/>
                </a:solidFill>
                <a:latin typeface="Segoe Print" panose="02000800000000000000" pitchFamily="2" charset="0"/>
              </a:rPr>
              <a:t>學習單第</a:t>
            </a:r>
            <a:r>
              <a:rPr lang="en-US" altLang="zh-TW" sz="3600">
                <a:solidFill>
                  <a:srgbClr val="145FAA"/>
                </a:solidFill>
                <a:latin typeface="Segoe Print" panose="02000800000000000000" pitchFamily="2" charset="0"/>
              </a:rPr>
              <a:t>7</a:t>
            </a:r>
            <a:r>
              <a:rPr lang="zh-TW" altLang="en-US" sz="3600">
                <a:solidFill>
                  <a:srgbClr val="145FAA"/>
                </a:solidFill>
                <a:latin typeface="Segoe Print" panose="02000800000000000000" pitchFamily="2" charset="0"/>
              </a:rPr>
              <a:t>頁</a:t>
            </a:r>
          </a:p>
        </p:txBody>
      </p:sp>
      <p:sp>
        <p:nvSpPr>
          <p:cNvPr id="28677" name="矩形 6">
            <a:extLst>
              <a:ext uri="{FF2B5EF4-FFF2-40B4-BE49-F238E27FC236}">
                <a16:creationId xmlns:a16="http://schemas.microsoft.com/office/drawing/2014/main" id="{4B3D8B60-A91A-BB4F-8F5E-3F8E5CE632CE}"/>
              </a:ext>
            </a:extLst>
          </p:cNvPr>
          <p:cNvSpPr>
            <a:spLocks noChangeArrowheads="1"/>
          </p:cNvSpPr>
          <p:nvPr/>
        </p:nvSpPr>
        <p:spPr bwMode="auto">
          <a:xfrm>
            <a:off x="5818188" y="1393825"/>
            <a:ext cx="59245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微軟正黑體" panose="020B0604030504040204" pitchFamily="34" charset="-120"/>
                <a:ea typeface="微軟正黑體"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r>
              <a:rPr lang="zh-TW" altLang="en-US" sz="2800" dirty="0">
                <a:latin typeface="Segoe Print" panose="02000800000000000000" pitchFamily="2" charset="0"/>
                <a:ea typeface="新細明體" panose="02020500000000000000" pitchFamily="18" charset="-120"/>
              </a:rPr>
              <a:t>從今天起到下週上</a:t>
            </a:r>
            <a:r>
              <a:rPr lang="en-US" altLang="zh-TW" sz="2800" dirty="0">
                <a:latin typeface="Segoe Print" panose="02000800000000000000" pitchFamily="2" charset="0"/>
                <a:ea typeface="新細明體" panose="02020500000000000000" pitchFamily="18" charset="-120"/>
              </a:rPr>
              <a:t>EQ</a:t>
            </a:r>
            <a:r>
              <a:rPr lang="zh-CN" altLang="en-US" sz="2800" dirty="0">
                <a:latin typeface="Segoe Print" panose="02000800000000000000" pitchFamily="2" charset="0"/>
                <a:ea typeface="新細明體" panose="02020500000000000000" pitchFamily="18" charset="-120"/>
              </a:rPr>
              <a:t>課前</a:t>
            </a:r>
            <a:r>
              <a:rPr lang="zh-TW" altLang="en-US" sz="2800" dirty="0">
                <a:latin typeface="Segoe Print" panose="02000800000000000000" pitchFamily="2" charset="0"/>
                <a:ea typeface="新細明體" panose="02020500000000000000" pitchFamily="18" charset="-120"/>
              </a:rPr>
              <a:t>要練習的第六個技巧是</a:t>
            </a:r>
            <a:r>
              <a:rPr lang="en-US" altLang="zh-TW" sz="2800" dirty="0">
                <a:latin typeface="Segoe Print" panose="02000800000000000000" pitchFamily="2" charset="0"/>
                <a:ea typeface="新細明體" panose="02020500000000000000" pitchFamily="18" charset="-120"/>
              </a:rPr>
              <a:t>:</a:t>
            </a:r>
          </a:p>
          <a:p>
            <a:pPr eaLnBrk="1" hangingPunct="1">
              <a:spcBef>
                <a:spcPct val="0"/>
              </a:spcBef>
              <a:buFontTx/>
              <a:buNone/>
            </a:pPr>
            <a:r>
              <a:rPr lang="en-US" altLang="zh-TW" sz="2800" dirty="0">
                <a:latin typeface="Segoe Print" panose="02000800000000000000" pitchFamily="2" charset="0"/>
                <a:ea typeface="新細明體" panose="02020500000000000000" pitchFamily="18" charset="-120"/>
              </a:rPr>
              <a:t>  </a:t>
            </a:r>
          </a:p>
          <a:p>
            <a:pPr eaLnBrk="1" hangingPunct="1">
              <a:spcBef>
                <a:spcPct val="0"/>
              </a:spcBef>
              <a:buFontTx/>
              <a:buNone/>
            </a:pPr>
            <a:r>
              <a:rPr lang="en-US" altLang="zh-TW" sz="2800" dirty="0">
                <a:latin typeface="Segoe Print" panose="02000800000000000000" pitchFamily="2" charset="0"/>
                <a:ea typeface="新細明體" panose="02020500000000000000" pitchFamily="18" charset="-120"/>
              </a:rPr>
              <a:t>     ”</a:t>
            </a:r>
            <a:r>
              <a:rPr lang="zh-TW" altLang="en-US" sz="2800" dirty="0">
                <a:latin typeface="Segoe Print" panose="02000800000000000000" pitchFamily="2" charset="0"/>
                <a:ea typeface="新細明體" panose="02020500000000000000" pitchFamily="18" charset="-120"/>
              </a:rPr>
              <a:t> </a:t>
            </a:r>
            <a:r>
              <a:rPr lang="zh-TW" altLang="en-US" sz="2800" dirty="0"/>
              <a:t>分享心情不炫耀 </a:t>
            </a:r>
            <a:r>
              <a:rPr lang="en-US" altLang="zh-TW" sz="2800" dirty="0">
                <a:latin typeface="Segoe Print" panose="02000800000000000000" pitchFamily="2" charset="0"/>
                <a:ea typeface="新細明體" panose="02020500000000000000" pitchFamily="18" charset="-120"/>
              </a:rPr>
              <a:t>”</a:t>
            </a:r>
          </a:p>
          <a:p>
            <a:pPr eaLnBrk="1" hangingPunct="1">
              <a:spcBef>
                <a:spcPct val="0"/>
              </a:spcBef>
              <a:buFontTx/>
              <a:buNone/>
            </a:pPr>
            <a:endParaRPr lang="en-US" altLang="zh-TW" sz="2800" dirty="0">
              <a:latin typeface="Segoe Print" panose="02000800000000000000" pitchFamily="2" charset="0"/>
              <a:ea typeface="新細明體" panose="02020500000000000000" pitchFamily="18" charset="-120"/>
            </a:endParaRPr>
          </a:p>
          <a:p>
            <a:pPr eaLnBrk="1" hangingPunct="1">
              <a:spcBef>
                <a:spcPct val="0"/>
              </a:spcBef>
              <a:buFontTx/>
              <a:buNone/>
            </a:pPr>
            <a:r>
              <a:rPr lang="zh-TW" altLang="en-US" sz="2800" dirty="0">
                <a:latin typeface="Segoe Print" panose="02000800000000000000" pitchFamily="2" charset="0"/>
                <a:ea typeface="新細明體" panose="02020500000000000000" pitchFamily="18" charset="-120"/>
              </a:rPr>
              <a:t>要記得自己把練習的事情填入學習單中之第七頁</a:t>
            </a:r>
            <a:r>
              <a:rPr lang="en-US" altLang="zh-TW" sz="2800" dirty="0">
                <a:latin typeface="Segoe Print" panose="02000800000000000000" pitchFamily="2" charset="0"/>
                <a:ea typeface="新細明體" panose="02020500000000000000" pitchFamily="18" charset="-120"/>
              </a:rPr>
              <a:t> , </a:t>
            </a:r>
            <a:r>
              <a:rPr lang="zh-TW" altLang="en-US" sz="2800" dirty="0">
                <a:latin typeface="Segoe Print" panose="02000800000000000000" pitchFamily="2" charset="0"/>
                <a:ea typeface="新細明體" panose="02020500000000000000" pitchFamily="18" charset="-120"/>
              </a:rPr>
              <a:t>並且跟老師領取貼紙</a:t>
            </a:r>
            <a:endParaRPr lang="en-US" altLang="zh-TW" sz="2800" dirty="0">
              <a:latin typeface="Segoe Print" panose="02000800000000000000" pitchFamily="2" charset="0"/>
              <a:ea typeface="新細明體" panose="02020500000000000000" pitchFamily="18" charset="-120"/>
            </a:endParaRPr>
          </a:p>
          <a:p>
            <a:pPr eaLnBrk="1" hangingPunct="1">
              <a:spcBef>
                <a:spcPct val="0"/>
              </a:spcBef>
              <a:buFontTx/>
              <a:buNone/>
            </a:pPr>
            <a:endParaRPr lang="en-US" altLang="zh-TW" sz="2800" dirty="0">
              <a:latin typeface="Segoe Print" panose="02000800000000000000" pitchFamily="2" charset="0"/>
              <a:ea typeface="新細明體" panose="02020500000000000000" pitchFamily="18" charset="-120"/>
            </a:endParaRPr>
          </a:p>
          <a:p>
            <a:pPr eaLnBrk="1" hangingPunct="1">
              <a:spcBef>
                <a:spcPct val="0"/>
              </a:spcBef>
              <a:buFontTx/>
              <a:buNone/>
            </a:pPr>
            <a:endParaRPr lang="zh-TW" altLang="en-US" sz="2800" dirty="0">
              <a:latin typeface="Segoe Print" panose="02000800000000000000" pitchFamily="2" charset="0"/>
              <a:ea typeface="新細明體" panose="02020500000000000000" pitchFamily="18" charset="-120"/>
            </a:endParaRPr>
          </a:p>
        </p:txBody>
      </p:sp>
      <p:sp>
        <p:nvSpPr>
          <p:cNvPr id="2" name="矩形 1">
            <a:extLst>
              <a:ext uri="{FF2B5EF4-FFF2-40B4-BE49-F238E27FC236}">
                <a16:creationId xmlns:a16="http://schemas.microsoft.com/office/drawing/2014/main" id="{D4B31DE2-2B56-9F40-A8E6-AD388A671D77}"/>
              </a:ext>
            </a:extLst>
          </p:cNvPr>
          <p:cNvSpPr/>
          <p:nvPr/>
        </p:nvSpPr>
        <p:spPr>
          <a:xfrm>
            <a:off x="0" y="1226562"/>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7" name="矩形 6">
            <a:extLst>
              <a:ext uri="{FF2B5EF4-FFF2-40B4-BE49-F238E27FC236}">
                <a16:creationId xmlns:a16="http://schemas.microsoft.com/office/drawing/2014/main" id="{8D5D53D6-3CF3-294B-8262-3623D5BBDD13}"/>
              </a:ext>
            </a:extLst>
          </p:cNvPr>
          <p:cNvSpPr/>
          <p:nvPr/>
        </p:nvSpPr>
        <p:spPr>
          <a:xfrm>
            <a:off x="17634" y="5490469"/>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8" name="矩形 7">
            <a:extLst>
              <a:ext uri="{FF2B5EF4-FFF2-40B4-BE49-F238E27FC236}">
                <a16:creationId xmlns:a16="http://schemas.microsoft.com/office/drawing/2014/main" id="{375E1741-D0AC-1544-89C8-CBF7B0CC469E}"/>
              </a:ext>
            </a:extLst>
          </p:cNvPr>
          <p:cNvSpPr/>
          <p:nvPr/>
        </p:nvSpPr>
        <p:spPr>
          <a:xfrm>
            <a:off x="8817" y="6159268"/>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9" name="矩形 8">
            <a:extLst>
              <a:ext uri="{FF2B5EF4-FFF2-40B4-BE49-F238E27FC236}">
                <a16:creationId xmlns:a16="http://schemas.microsoft.com/office/drawing/2014/main" id="{EF6DD0A2-9E4E-DF45-80C2-4E81B8A482C2}"/>
              </a:ext>
            </a:extLst>
          </p:cNvPr>
          <p:cNvSpPr/>
          <p:nvPr/>
        </p:nvSpPr>
        <p:spPr>
          <a:xfrm>
            <a:off x="43385" y="4740722"/>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11" name="矩形 10">
            <a:extLst>
              <a:ext uri="{FF2B5EF4-FFF2-40B4-BE49-F238E27FC236}">
                <a16:creationId xmlns:a16="http://schemas.microsoft.com/office/drawing/2014/main" id="{FDC2E57D-BD84-6C41-94F7-C18E93C5C997}"/>
              </a:ext>
            </a:extLst>
          </p:cNvPr>
          <p:cNvSpPr/>
          <p:nvPr/>
        </p:nvSpPr>
        <p:spPr>
          <a:xfrm>
            <a:off x="43385" y="2633818"/>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12" name="矩形 11">
            <a:extLst>
              <a:ext uri="{FF2B5EF4-FFF2-40B4-BE49-F238E27FC236}">
                <a16:creationId xmlns:a16="http://schemas.microsoft.com/office/drawing/2014/main" id="{AD4D765C-6A84-1A45-A677-A42578C1AEED}"/>
              </a:ext>
            </a:extLst>
          </p:cNvPr>
          <p:cNvSpPr/>
          <p:nvPr/>
        </p:nvSpPr>
        <p:spPr>
          <a:xfrm>
            <a:off x="44086" y="4071923"/>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14" name="矩形 13">
            <a:extLst>
              <a:ext uri="{FF2B5EF4-FFF2-40B4-BE49-F238E27FC236}">
                <a16:creationId xmlns:a16="http://schemas.microsoft.com/office/drawing/2014/main" id="{4AC64401-4299-524A-B2C6-86722709A2AD}"/>
              </a:ext>
            </a:extLst>
          </p:cNvPr>
          <p:cNvSpPr/>
          <p:nvPr/>
        </p:nvSpPr>
        <p:spPr>
          <a:xfrm>
            <a:off x="17634" y="1914766"/>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15" name="矩形 14">
            <a:extLst>
              <a:ext uri="{FF2B5EF4-FFF2-40B4-BE49-F238E27FC236}">
                <a16:creationId xmlns:a16="http://schemas.microsoft.com/office/drawing/2014/main" id="{B2EA3D36-3AC4-F34C-A7FB-E948727DC768}"/>
              </a:ext>
            </a:extLst>
          </p:cNvPr>
          <p:cNvSpPr/>
          <p:nvPr/>
        </p:nvSpPr>
        <p:spPr>
          <a:xfrm>
            <a:off x="44086" y="3383767"/>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3" name="笑臉 2">
            <a:extLst>
              <a:ext uri="{FF2B5EF4-FFF2-40B4-BE49-F238E27FC236}">
                <a16:creationId xmlns:a16="http://schemas.microsoft.com/office/drawing/2014/main" id="{501DE58E-7627-C140-B183-A650717C08BC}"/>
              </a:ext>
            </a:extLst>
          </p:cNvPr>
          <p:cNvSpPr/>
          <p:nvPr/>
        </p:nvSpPr>
        <p:spPr>
          <a:xfrm>
            <a:off x="1970088" y="4905375"/>
            <a:ext cx="425450" cy="384175"/>
          </a:xfrm>
          <a:prstGeom prst="smileyFac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Segoe Print" panose="02000600000000000000" pitchFamily="2" charset="0"/>
              </a:defRPr>
            </a:lvl1pPr>
            <a:lvl2pPr marL="742950" indent="-285750">
              <a:defRPr>
                <a:solidFill>
                  <a:schemeClr val="tx1"/>
                </a:solidFill>
                <a:latin typeface="Segoe Print" panose="02000600000000000000" pitchFamily="2" charset="0"/>
              </a:defRPr>
            </a:lvl2pPr>
            <a:lvl3pPr marL="1143000" indent="-228600">
              <a:defRPr>
                <a:solidFill>
                  <a:schemeClr val="tx1"/>
                </a:solidFill>
                <a:latin typeface="Segoe Print" panose="02000600000000000000" pitchFamily="2" charset="0"/>
              </a:defRPr>
            </a:lvl3pPr>
            <a:lvl4pPr marL="1600200" indent="-228600">
              <a:defRPr>
                <a:solidFill>
                  <a:schemeClr val="tx1"/>
                </a:solidFill>
                <a:latin typeface="Segoe Print" panose="02000600000000000000" pitchFamily="2" charset="0"/>
              </a:defRPr>
            </a:lvl4pPr>
            <a:lvl5pPr marL="2057400" indent="-228600">
              <a:defRPr>
                <a:solidFill>
                  <a:schemeClr val="tx1"/>
                </a:solidFill>
                <a:latin typeface="Segoe Print" panose="02000600000000000000" pitchFamily="2" charset="0"/>
              </a:defRPr>
            </a:lvl5pPr>
            <a:lvl6pPr marL="2514600" indent="-228600" eaLnBrk="0" fontAlgn="base" hangingPunct="0">
              <a:spcBef>
                <a:spcPct val="0"/>
              </a:spcBef>
              <a:spcAft>
                <a:spcPct val="0"/>
              </a:spcAft>
              <a:defRPr>
                <a:solidFill>
                  <a:schemeClr val="tx1"/>
                </a:solidFill>
                <a:latin typeface="Segoe Print" panose="02000600000000000000" pitchFamily="2" charset="0"/>
              </a:defRPr>
            </a:lvl6pPr>
            <a:lvl7pPr marL="2971800" indent="-228600" eaLnBrk="0" fontAlgn="base" hangingPunct="0">
              <a:spcBef>
                <a:spcPct val="0"/>
              </a:spcBef>
              <a:spcAft>
                <a:spcPct val="0"/>
              </a:spcAft>
              <a:defRPr>
                <a:solidFill>
                  <a:schemeClr val="tx1"/>
                </a:solidFill>
                <a:latin typeface="Segoe Print" panose="02000600000000000000" pitchFamily="2" charset="0"/>
              </a:defRPr>
            </a:lvl7pPr>
            <a:lvl8pPr marL="3429000" indent="-228600" eaLnBrk="0" fontAlgn="base" hangingPunct="0">
              <a:spcBef>
                <a:spcPct val="0"/>
              </a:spcBef>
              <a:spcAft>
                <a:spcPct val="0"/>
              </a:spcAft>
              <a:defRPr>
                <a:solidFill>
                  <a:schemeClr val="tx1"/>
                </a:solidFill>
                <a:latin typeface="Segoe Print" panose="02000600000000000000" pitchFamily="2" charset="0"/>
              </a:defRPr>
            </a:lvl8pPr>
            <a:lvl9pPr marL="3886200" indent="-228600" eaLnBrk="0" fontAlgn="base" hangingPunct="0">
              <a:spcBef>
                <a:spcPct val="0"/>
              </a:spcBef>
              <a:spcAft>
                <a:spcPct val="0"/>
              </a:spcAft>
              <a:defRPr>
                <a:solidFill>
                  <a:schemeClr val="tx1"/>
                </a:solidFill>
                <a:latin typeface="Segoe Print" panose="02000600000000000000" pitchFamily="2" charset="0"/>
              </a:defRPr>
            </a:lvl9pPr>
          </a:lstStyle>
          <a:p>
            <a:pPr algn="ctr">
              <a:defRPr/>
            </a:pPr>
            <a:endParaRPr kumimoji="1" lang="zh-TW" altLang="en-US">
              <a:solidFill>
                <a:srgbClr val="FFFFFF"/>
              </a:solidFill>
              <a:ea typeface="新細明體" panose="02020500000000000000" pitchFamily="18" charset="-120"/>
            </a:endParaRPr>
          </a:p>
        </p:txBody>
      </p:sp>
      <p:sp>
        <p:nvSpPr>
          <p:cNvPr id="16" name="笑臉 15">
            <a:extLst>
              <a:ext uri="{FF2B5EF4-FFF2-40B4-BE49-F238E27FC236}">
                <a16:creationId xmlns:a16="http://schemas.microsoft.com/office/drawing/2014/main" id="{A6A27466-7E61-9148-8229-92D1922F79AB}"/>
              </a:ext>
            </a:extLst>
          </p:cNvPr>
          <p:cNvSpPr/>
          <p:nvPr/>
        </p:nvSpPr>
        <p:spPr>
          <a:xfrm>
            <a:off x="2916238" y="4740275"/>
            <a:ext cx="430212" cy="365125"/>
          </a:xfrm>
          <a:prstGeom prst="smileyFac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Segoe Print" panose="02000600000000000000" pitchFamily="2" charset="0"/>
              </a:defRPr>
            </a:lvl1pPr>
            <a:lvl2pPr marL="742950" indent="-285750">
              <a:defRPr>
                <a:solidFill>
                  <a:schemeClr val="tx1"/>
                </a:solidFill>
                <a:latin typeface="Segoe Print" panose="02000600000000000000" pitchFamily="2" charset="0"/>
              </a:defRPr>
            </a:lvl2pPr>
            <a:lvl3pPr marL="1143000" indent="-228600">
              <a:defRPr>
                <a:solidFill>
                  <a:schemeClr val="tx1"/>
                </a:solidFill>
                <a:latin typeface="Segoe Print" panose="02000600000000000000" pitchFamily="2" charset="0"/>
              </a:defRPr>
            </a:lvl3pPr>
            <a:lvl4pPr marL="1600200" indent="-228600">
              <a:defRPr>
                <a:solidFill>
                  <a:schemeClr val="tx1"/>
                </a:solidFill>
                <a:latin typeface="Segoe Print" panose="02000600000000000000" pitchFamily="2" charset="0"/>
              </a:defRPr>
            </a:lvl4pPr>
            <a:lvl5pPr marL="2057400" indent="-228600">
              <a:defRPr>
                <a:solidFill>
                  <a:schemeClr val="tx1"/>
                </a:solidFill>
                <a:latin typeface="Segoe Print" panose="02000600000000000000" pitchFamily="2" charset="0"/>
              </a:defRPr>
            </a:lvl5pPr>
            <a:lvl6pPr marL="2514600" indent="-228600" eaLnBrk="0" fontAlgn="base" hangingPunct="0">
              <a:spcBef>
                <a:spcPct val="0"/>
              </a:spcBef>
              <a:spcAft>
                <a:spcPct val="0"/>
              </a:spcAft>
              <a:defRPr>
                <a:solidFill>
                  <a:schemeClr val="tx1"/>
                </a:solidFill>
                <a:latin typeface="Segoe Print" panose="02000600000000000000" pitchFamily="2" charset="0"/>
              </a:defRPr>
            </a:lvl6pPr>
            <a:lvl7pPr marL="2971800" indent="-228600" eaLnBrk="0" fontAlgn="base" hangingPunct="0">
              <a:spcBef>
                <a:spcPct val="0"/>
              </a:spcBef>
              <a:spcAft>
                <a:spcPct val="0"/>
              </a:spcAft>
              <a:defRPr>
                <a:solidFill>
                  <a:schemeClr val="tx1"/>
                </a:solidFill>
                <a:latin typeface="Segoe Print" panose="02000600000000000000" pitchFamily="2" charset="0"/>
              </a:defRPr>
            </a:lvl7pPr>
            <a:lvl8pPr marL="3429000" indent="-228600" eaLnBrk="0" fontAlgn="base" hangingPunct="0">
              <a:spcBef>
                <a:spcPct val="0"/>
              </a:spcBef>
              <a:spcAft>
                <a:spcPct val="0"/>
              </a:spcAft>
              <a:defRPr>
                <a:solidFill>
                  <a:schemeClr val="tx1"/>
                </a:solidFill>
                <a:latin typeface="Segoe Print" panose="02000600000000000000" pitchFamily="2" charset="0"/>
              </a:defRPr>
            </a:lvl8pPr>
            <a:lvl9pPr marL="3886200" indent="-228600" eaLnBrk="0" fontAlgn="base" hangingPunct="0">
              <a:spcBef>
                <a:spcPct val="0"/>
              </a:spcBef>
              <a:spcAft>
                <a:spcPct val="0"/>
              </a:spcAft>
              <a:defRPr>
                <a:solidFill>
                  <a:schemeClr val="tx1"/>
                </a:solidFill>
                <a:latin typeface="Segoe Print" panose="02000600000000000000" pitchFamily="2" charset="0"/>
              </a:defRPr>
            </a:lvl9pPr>
          </a:lstStyle>
          <a:p>
            <a:pPr algn="ctr">
              <a:defRPr/>
            </a:pPr>
            <a:endParaRPr kumimoji="1" lang="zh-TW" altLang="en-US">
              <a:solidFill>
                <a:srgbClr val="FFFFFF"/>
              </a:solidFill>
              <a:ea typeface="新細明體" panose="02020500000000000000" pitchFamily="18" charset="-120"/>
            </a:endParaRPr>
          </a:p>
        </p:txBody>
      </p:sp>
      <p:sp>
        <p:nvSpPr>
          <p:cNvPr id="17" name="矩形 16">
            <a:extLst>
              <a:ext uri="{FF2B5EF4-FFF2-40B4-BE49-F238E27FC236}">
                <a16:creationId xmlns:a16="http://schemas.microsoft.com/office/drawing/2014/main" id="{D2558848-BE69-8143-98A7-22627AE589E1}"/>
              </a:ext>
            </a:extLst>
          </p:cNvPr>
          <p:cNvSpPr/>
          <p:nvPr/>
        </p:nvSpPr>
        <p:spPr>
          <a:xfrm>
            <a:off x="2183222" y="546139"/>
            <a:ext cx="1107996" cy="461665"/>
          </a:xfrm>
          <a:prstGeom prst="rect">
            <a:avLst/>
          </a:prstGeom>
          <a:noFill/>
        </p:spPr>
        <p:txBody>
          <a:bodyPr wrap="none">
            <a:spAutoFit/>
          </a:bodyPr>
          <a:lstStyle/>
          <a:p>
            <a:pPr algn="ctr">
              <a:defRPr/>
            </a:pPr>
            <a:r>
              <a:rPr lang="zh-TW" altLang="en-US" sz="2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練習單</a:t>
            </a:r>
            <a:endParaRPr lang="zh-TW" alt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BF8E116-BDE7-E247-894F-9B4411541253}"/>
              </a:ext>
            </a:extLst>
          </p:cNvPr>
          <p:cNvSpPr>
            <a:spLocks noGrp="1" noChangeArrowheads="1"/>
          </p:cNvSpPr>
          <p:nvPr>
            <p:ph type="title"/>
          </p:nvPr>
        </p:nvSpPr>
        <p:spPr>
          <a:xfrm>
            <a:off x="2233613" y="284163"/>
            <a:ext cx="7308850" cy="615950"/>
          </a:xfrm>
        </p:spPr>
        <p:txBody>
          <a:bodyPr/>
          <a:lstStyle/>
          <a:p>
            <a:pPr eaLnBrk="1" hangingPunct="1"/>
            <a:r>
              <a:rPr lang="zh-TW" altLang="en-US">
                <a:solidFill>
                  <a:srgbClr val="145FAA"/>
                </a:solidFill>
              </a:rPr>
              <a:t>請翻開學習單</a:t>
            </a:r>
            <a:r>
              <a:rPr lang="en-US" altLang="zh-TW">
                <a:solidFill>
                  <a:srgbClr val="145FAA"/>
                </a:solidFill>
              </a:rPr>
              <a:t>, </a:t>
            </a:r>
            <a:r>
              <a:rPr lang="zh-TW" altLang="en-US">
                <a:solidFill>
                  <a:srgbClr val="145FAA"/>
                </a:solidFill>
              </a:rPr>
              <a:t>完成第</a:t>
            </a:r>
            <a:r>
              <a:rPr lang="en-US" altLang="zh-TW">
                <a:solidFill>
                  <a:srgbClr val="145FAA"/>
                </a:solidFill>
              </a:rPr>
              <a:t>30~ 31</a:t>
            </a:r>
            <a:r>
              <a:rPr lang="zh-TW" altLang="en-US">
                <a:solidFill>
                  <a:srgbClr val="145FAA"/>
                </a:solidFill>
              </a:rPr>
              <a:t>頁</a:t>
            </a:r>
          </a:p>
        </p:txBody>
      </p:sp>
      <p:sp>
        <p:nvSpPr>
          <p:cNvPr id="8" name="矩形 7">
            <a:extLst>
              <a:ext uri="{FF2B5EF4-FFF2-40B4-BE49-F238E27FC236}">
                <a16:creationId xmlns:a16="http://schemas.microsoft.com/office/drawing/2014/main" id="{C0FC92E5-A04A-1940-AE2A-38B00EDFF672}"/>
              </a:ext>
            </a:extLst>
          </p:cNvPr>
          <p:cNvSpPr/>
          <p:nvPr/>
        </p:nvSpPr>
        <p:spPr>
          <a:xfrm>
            <a:off x="10404475" y="5934670"/>
            <a:ext cx="1569660" cy="923330"/>
          </a:xfrm>
          <a:prstGeom prst="rect">
            <a:avLst/>
          </a:prstGeom>
          <a:noFill/>
        </p:spPr>
        <p:txBody>
          <a:bodyPr wrap="none">
            <a:spAutoFit/>
          </a:bodyPr>
          <a:lstStyle/>
          <a:p>
            <a:pPr algn="ctr" eaLnBrk="1" fontAlgn="auto" hangingPunct="1">
              <a:spcBef>
                <a:spcPts val="0"/>
              </a:spcBef>
              <a:spcAft>
                <a:spcPts val="0"/>
              </a:spcAft>
              <a:defRPr/>
            </a:pPr>
            <a:r>
              <a:rPr lang="zh-TW" altLang="en-US" sz="5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Segoe Print" charset="0"/>
              </a:rPr>
              <a:t>省思</a:t>
            </a:r>
          </a:p>
        </p:txBody>
      </p:sp>
      <p:pic>
        <p:nvPicPr>
          <p:cNvPr id="30724" name="Picture 1">
            <a:extLst>
              <a:ext uri="{FF2B5EF4-FFF2-40B4-BE49-F238E27FC236}">
                <a16:creationId xmlns:a16="http://schemas.microsoft.com/office/drawing/2014/main" id="{BCE45C7A-A3D9-C546-B7AB-72BEF52B1A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127125"/>
            <a:ext cx="7872413"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內容版面配置區 3">
            <a:extLst>
              <a:ext uri="{FF2B5EF4-FFF2-40B4-BE49-F238E27FC236}">
                <a16:creationId xmlns:a16="http://schemas.microsoft.com/office/drawing/2014/main" id="{B172C115-3D49-7A49-9836-C76183468F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0"/>
            <a:ext cx="5976938" cy="6858000"/>
          </a:xfrm>
        </p:spPr>
      </p:pic>
      <p:sp>
        <p:nvSpPr>
          <p:cNvPr id="5" name="矩形 4">
            <a:extLst>
              <a:ext uri="{FF2B5EF4-FFF2-40B4-BE49-F238E27FC236}">
                <a16:creationId xmlns:a16="http://schemas.microsoft.com/office/drawing/2014/main" id="{53F3F3C5-6C8F-274E-8DCC-CDC157EA3700}"/>
              </a:ext>
            </a:extLst>
          </p:cNvPr>
          <p:cNvSpPr/>
          <p:nvPr/>
        </p:nvSpPr>
        <p:spPr>
          <a:xfrm>
            <a:off x="8475345" y="5649048"/>
            <a:ext cx="2954655" cy="923330"/>
          </a:xfrm>
          <a:prstGeom prst="rect">
            <a:avLst/>
          </a:prstGeom>
          <a:noFill/>
        </p:spPr>
        <p:txBody>
          <a:bodyPr wrap="none">
            <a:spAutoFit/>
          </a:bodyPr>
          <a:lstStyle/>
          <a:p>
            <a:pPr algn="ctr" eaLnBrk="1" fontAlgn="auto" hangingPunct="1">
              <a:spcBef>
                <a:spcPts val="0"/>
              </a:spcBef>
              <a:spcAft>
                <a:spcPts val="0"/>
              </a:spcAft>
              <a:defRPr/>
            </a:pPr>
            <a:r>
              <a:rPr lang="zh-TW" altLang="en-US" sz="5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生活實踐</a:t>
            </a:r>
          </a:p>
        </p:txBody>
      </p:sp>
      <p:sp>
        <p:nvSpPr>
          <p:cNvPr id="13316" name="Rectangle 2">
            <a:extLst>
              <a:ext uri="{FF2B5EF4-FFF2-40B4-BE49-F238E27FC236}">
                <a16:creationId xmlns:a16="http://schemas.microsoft.com/office/drawing/2014/main" id="{14131392-33FF-4C4C-A546-E45A1993834C}"/>
              </a:ext>
            </a:extLst>
          </p:cNvPr>
          <p:cNvSpPr txBox="1">
            <a:spLocks noChangeArrowheads="1"/>
          </p:cNvSpPr>
          <p:nvPr/>
        </p:nvSpPr>
        <p:spPr bwMode="auto">
          <a:xfrm>
            <a:off x="6408738" y="311150"/>
            <a:ext cx="53340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8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微軟正黑體" panose="020B0604030504040204" pitchFamily="34" charset="-120"/>
                <a:ea typeface="微軟正黑體"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9pPr>
          </a:lstStyle>
          <a:p>
            <a:pPr eaLnBrk="1" hangingPunct="1">
              <a:lnSpc>
                <a:spcPct val="90000"/>
              </a:lnSpc>
              <a:spcBef>
                <a:spcPct val="0"/>
              </a:spcBef>
              <a:buFontTx/>
              <a:buNone/>
            </a:pPr>
            <a:r>
              <a:rPr lang="zh-TW" altLang="en-US" sz="3600">
                <a:solidFill>
                  <a:srgbClr val="145FAA"/>
                </a:solidFill>
                <a:latin typeface="Segoe Print" panose="02000800000000000000" pitchFamily="2" charset="0"/>
              </a:rPr>
              <a:t>生活實踐</a:t>
            </a:r>
            <a:r>
              <a:rPr lang="en-US" altLang="zh-TW" sz="3600">
                <a:solidFill>
                  <a:srgbClr val="145FAA"/>
                </a:solidFill>
                <a:latin typeface="Segoe Print" panose="02000800000000000000" pitchFamily="2" charset="0"/>
              </a:rPr>
              <a:t>- </a:t>
            </a:r>
            <a:r>
              <a:rPr lang="zh-TW" altLang="en-US" sz="3600">
                <a:solidFill>
                  <a:srgbClr val="145FAA"/>
                </a:solidFill>
                <a:latin typeface="Segoe Print" panose="02000800000000000000" pitchFamily="2" charset="0"/>
              </a:rPr>
              <a:t>學習單第</a:t>
            </a:r>
            <a:r>
              <a:rPr lang="en-US" altLang="zh-TW" sz="3600">
                <a:solidFill>
                  <a:srgbClr val="145FAA"/>
                </a:solidFill>
                <a:latin typeface="Segoe Print" panose="02000800000000000000" pitchFamily="2" charset="0"/>
              </a:rPr>
              <a:t>7</a:t>
            </a:r>
            <a:r>
              <a:rPr lang="zh-TW" altLang="en-US" sz="3600">
                <a:solidFill>
                  <a:srgbClr val="145FAA"/>
                </a:solidFill>
                <a:latin typeface="Segoe Print" panose="02000800000000000000" pitchFamily="2" charset="0"/>
              </a:rPr>
              <a:t>頁</a:t>
            </a:r>
          </a:p>
        </p:txBody>
      </p:sp>
      <p:sp>
        <p:nvSpPr>
          <p:cNvPr id="13317" name="矩形 6">
            <a:extLst>
              <a:ext uri="{FF2B5EF4-FFF2-40B4-BE49-F238E27FC236}">
                <a16:creationId xmlns:a16="http://schemas.microsoft.com/office/drawing/2014/main" id="{55A0FA5D-989C-E54D-88C6-55AED8F5378F}"/>
              </a:ext>
            </a:extLst>
          </p:cNvPr>
          <p:cNvSpPr>
            <a:spLocks noChangeArrowheads="1"/>
          </p:cNvSpPr>
          <p:nvPr/>
        </p:nvSpPr>
        <p:spPr bwMode="auto">
          <a:xfrm>
            <a:off x="6146800" y="1444625"/>
            <a:ext cx="559593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微軟正黑體" panose="020B0604030504040204" pitchFamily="34" charset="-120"/>
                <a:ea typeface="微軟正黑體"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r>
              <a:rPr lang="zh-TW" altLang="en-US" sz="2800">
                <a:latin typeface="Segoe Print" panose="02000800000000000000" pitchFamily="2" charset="0"/>
                <a:ea typeface="新細明體" panose="02020500000000000000" pitchFamily="18" charset="-120"/>
              </a:rPr>
              <a:t>這一週以來</a:t>
            </a:r>
            <a:r>
              <a:rPr lang="en-US" altLang="zh-TW" sz="2800">
                <a:latin typeface="Segoe Print" panose="02000800000000000000" pitchFamily="2" charset="0"/>
                <a:ea typeface="新細明體" panose="02020500000000000000" pitchFamily="18" charset="-120"/>
              </a:rPr>
              <a:t>, </a:t>
            </a:r>
            <a:r>
              <a:rPr lang="zh-TW" altLang="en-US" sz="2800">
                <a:latin typeface="Segoe Print" panose="02000800000000000000" pitchFamily="2" charset="0"/>
                <a:ea typeface="新細明體" panose="02020500000000000000" pitchFamily="18" charset="-120"/>
              </a:rPr>
              <a:t>如果你曾經練習運用過</a:t>
            </a:r>
            <a:r>
              <a:rPr lang="zh-TW" altLang="en-US" sz="2800">
                <a:solidFill>
                  <a:srgbClr val="C0580A"/>
                </a:solidFill>
              </a:rPr>
              <a:t>第五講</a:t>
            </a:r>
            <a:r>
              <a:rPr lang="zh-TW" altLang="en-US" sz="2800">
                <a:latin typeface="Segoe Print" panose="02000800000000000000" pitchFamily="2" charset="0"/>
                <a:ea typeface="新細明體" panose="02020500000000000000" pitchFamily="18" charset="-120"/>
              </a:rPr>
              <a:t>所學到的情緒管理技巧</a:t>
            </a:r>
            <a:endParaRPr lang="en-US" altLang="zh-TW" sz="2800">
              <a:latin typeface="Segoe Print" panose="02000800000000000000" pitchFamily="2" charset="0"/>
              <a:ea typeface="新細明體" panose="02020500000000000000" pitchFamily="18" charset="-120"/>
            </a:endParaRPr>
          </a:p>
          <a:p>
            <a:pPr eaLnBrk="1" hangingPunct="1">
              <a:spcBef>
                <a:spcPct val="0"/>
              </a:spcBef>
              <a:buFontTx/>
              <a:buNone/>
            </a:pPr>
            <a:r>
              <a:rPr lang="en-US" altLang="zh-TW" sz="2800">
                <a:latin typeface="Segoe Print" panose="02000800000000000000" pitchFamily="2" charset="0"/>
                <a:ea typeface="新細明體" panose="02020500000000000000" pitchFamily="18" charset="-120"/>
              </a:rPr>
              <a:t>  </a:t>
            </a:r>
          </a:p>
          <a:p>
            <a:pPr eaLnBrk="1" hangingPunct="1">
              <a:spcBef>
                <a:spcPct val="0"/>
              </a:spcBef>
              <a:buFontTx/>
              <a:buNone/>
            </a:pPr>
            <a:r>
              <a:rPr lang="en-US" altLang="zh-TW" sz="2800">
                <a:latin typeface="Segoe Print" panose="02000800000000000000" pitchFamily="2" charset="0"/>
                <a:ea typeface="新細明體" panose="02020500000000000000" pitchFamily="18" charset="-120"/>
              </a:rPr>
              <a:t>       ”</a:t>
            </a:r>
            <a:r>
              <a:rPr lang="zh-TW" altLang="en-US" sz="2800"/>
              <a:t> 用智慧解開誤會</a:t>
            </a:r>
            <a:r>
              <a:rPr lang="zh-TW" altLang="zh-TW" sz="2800"/>
              <a:t> </a:t>
            </a:r>
            <a:r>
              <a:rPr lang="en-US" altLang="zh-TW" sz="2800">
                <a:latin typeface="Segoe Print" panose="02000800000000000000" pitchFamily="2" charset="0"/>
                <a:ea typeface="新細明體" panose="02020500000000000000" pitchFamily="18" charset="-120"/>
              </a:rPr>
              <a:t>”</a:t>
            </a:r>
          </a:p>
          <a:p>
            <a:pPr eaLnBrk="1" hangingPunct="1">
              <a:spcBef>
                <a:spcPct val="0"/>
              </a:spcBef>
              <a:buFontTx/>
              <a:buNone/>
            </a:pPr>
            <a:endParaRPr lang="en-US" altLang="zh-TW" sz="2800">
              <a:latin typeface="Segoe Print" panose="02000800000000000000" pitchFamily="2" charset="0"/>
              <a:ea typeface="新細明體" panose="02020500000000000000" pitchFamily="18" charset="-120"/>
            </a:endParaRPr>
          </a:p>
          <a:p>
            <a:pPr eaLnBrk="1" hangingPunct="1">
              <a:spcBef>
                <a:spcPct val="0"/>
              </a:spcBef>
              <a:buFontTx/>
              <a:buNone/>
            </a:pPr>
            <a:r>
              <a:rPr lang="zh-TW" altLang="en-US" sz="2800">
                <a:latin typeface="Segoe Print" panose="02000800000000000000" pitchFamily="2" charset="0"/>
                <a:ea typeface="新細明體" panose="02020500000000000000" pitchFamily="18" charset="-120"/>
              </a:rPr>
              <a:t>要記得自己填入學習單中之第七頁</a:t>
            </a:r>
            <a:r>
              <a:rPr lang="en-US" altLang="zh-TW" sz="2800">
                <a:latin typeface="Segoe Print" panose="02000800000000000000" pitchFamily="2" charset="0"/>
                <a:ea typeface="新細明體" panose="02020500000000000000" pitchFamily="18" charset="-120"/>
              </a:rPr>
              <a:t> , </a:t>
            </a:r>
            <a:r>
              <a:rPr lang="zh-TW" altLang="en-US" sz="2800">
                <a:latin typeface="Segoe Print" panose="02000800000000000000" pitchFamily="2" charset="0"/>
                <a:ea typeface="新細明體" panose="02020500000000000000" pitchFamily="18" charset="-120"/>
              </a:rPr>
              <a:t>並且跟老師領取貼紙</a:t>
            </a:r>
            <a:endParaRPr lang="en-US" altLang="zh-TW" sz="2800">
              <a:latin typeface="Segoe Print" panose="02000800000000000000" pitchFamily="2" charset="0"/>
              <a:ea typeface="新細明體" panose="02020500000000000000" pitchFamily="18" charset="-120"/>
            </a:endParaRPr>
          </a:p>
          <a:p>
            <a:pPr eaLnBrk="1" hangingPunct="1">
              <a:spcBef>
                <a:spcPct val="0"/>
              </a:spcBef>
              <a:buFontTx/>
              <a:buNone/>
            </a:pPr>
            <a:endParaRPr lang="en-US" altLang="zh-TW" sz="2800">
              <a:latin typeface="Segoe Print" panose="02000800000000000000" pitchFamily="2" charset="0"/>
              <a:ea typeface="新細明體" panose="02020500000000000000" pitchFamily="18" charset="-120"/>
            </a:endParaRPr>
          </a:p>
          <a:p>
            <a:pPr eaLnBrk="1" hangingPunct="1">
              <a:spcBef>
                <a:spcPct val="0"/>
              </a:spcBef>
              <a:buFontTx/>
              <a:buNone/>
            </a:pPr>
            <a:endParaRPr lang="zh-TW" altLang="en-US" sz="2800">
              <a:latin typeface="Segoe Print" panose="02000800000000000000" pitchFamily="2" charset="0"/>
              <a:ea typeface="新細明體" panose="02020500000000000000" pitchFamily="18" charset="-120"/>
            </a:endParaRPr>
          </a:p>
        </p:txBody>
      </p:sp>
      <p:sp>
        <p:nvSpPr>
          <p:cNvPr id="2" name="矩形 1">
            <a:extLst>
              <a:ext uri="{FF2B5EF4-FFF2-40B4-BE49-F238E27FC236}">
                <a16:creationId xmlns:a16="http://schemas.microsoft.com/office/drawing/2014/main" id="{861FD276-905B-7E45-81F4-3A82D72C5E87}"/>
              </a:ext>
            </a:extLst>
          </p:cNvPr>
          <p:cNvSpPr/>
          <p:nvPr/>
        </p:nvSpPr>
        <p:spPr>
          <a:xfrm>
            <a:off x="0" y="1226562"/>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7" name="矩形 6">
            <a:extLst>
              <a:ext uri="{FF2B5EF4-FFF2-40B4-BE49-F238E27FC236}">
                <a16:creationId xmlns:a16="http://schemas.microsoft.com/office/drawing/2014/main" id="{FE674EE5-9866-E148-A9F4-55CAB56E2E40}"/>
              </a:ext>
            </a:extLst>
          </p:cNvPr>
          <p:cNvSpPr/>
          <p:nvPr/>
        </p:nvSpPr>
        <p:spPr>
          <a:xfrm>
            <a:off x="17634" y="5490469"/>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8" name="矩形 7">
            <a:extLst>
              <a:ext uri="{FF2B5EF4-FFF2-40B4-BE49-F238E27FC236}">
                <a16:creationId xmlns:a16="http://schemas.microsoft.com/office/drawing/2014/main" id="{83E1FEC3-0B32-2148-A54E-94DE9794C246}"/>
              </a:ext>
            </a:extLst>
          </p:cNvPr>
          <p:cNvSpPr/>
          <p:nvPr/>
        </p:nvSpPr>
        <p:spPr>
          <a:xfrm>
            <a:off x="8817" y="6159268"/>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9" name="矩形 8">
            <a:extLst>
              <a:ext uri="{FF2B5EF4-FFF2-40B4-BE49-F238E27FC236}">
                <a16:creationId xmlns:a16="http://schemas.microsoft.com/office/drawing/2014/main" id="{29F00526-1DF8-C14E-8596-1F520FAD0CA1}"/>
              </a:ext>
            </a:extLst>
          </p:cNvPr>
          <p:cNvSpPr/>
          <p:nvPr/>
        </p:nvSpPr>
        <p:spPr>
          <a:xfrm>
            <a:off x="43385" y="4740722"/>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11" name="矩形 10">
            <a:extLst>
              <a:ext uri="{FF2B5EF4-FFF2-40B4-BE49-F238E27FC236}">
                <a16:creationId xmlns:a16="http://schemas.microsoft.com/office/drawing/2014/main" id="{CFA846A7-2E19-FB4D-A4BF-2875DB1367E7}"/>
              </a:ext>
            </a:extLst>
          </p:cNvPr>
          <p:cNvSpPr/>
          <p:nvPr/>
        </p:nvSpPr>
        <p:spPr>
          <a:xfrm>
            <a:off x="43385" y="2633818"/>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12" name="矩形 11">
            <a:extLst>
              <a:ext uri="{FF2B5EF4-FFF2-40B4-BE49-F238E27FC236}">
                <a16:creationId xmlns:a16="http://schemas.microsoft.com/office/drawing/2014/main" id="{7B9948A2-F9FF-E14C-9F3C-39F3EE36AA0A}"/>
              </a:ext>
            </a:extLst>
          </p:cNvPr>
          <p:cNvSpPr/>
          <p:nvPr/>
        </p:nvSpPr>
        <p:spPr>
          <a:xfrm>
            <a:off x="44086" y="4071923"/>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14" name="矩形 13">
            <a:extLst>
              <a:ext uri="{FF2B5EF4-FFF2-40B4-BE49-F238E27FC236}">
                <a16:creationId xmlns:a16="http://schemas.microsoft.com/office/drawing/2014/main" id="{1528D8E0-FD00-4C47-91D3-B8FE34D8EA7B}"/>
              </a:ext>
            </a:extLst>
          </p:cNvPr>
          <p:cNvSpPr/>
          <p:nvPr/>
        </p:nvSpPr>
        <p:spPr>
          <a:xfrm>
            <a:off x="17634" y="1914766"/>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15" name="矩形 14">
            <a:extLst>
              <a:ext uri="{FF2B5EF4-FFF2-40B4-BE49-F238E27FC236}">
                <a16:creationId xmlns:a16="http://schemas.microsoft.com/office/drawing/2014/main" id="{6EB6C3CE-AA09-BB48-A9EE-3D92F9148FCC}"/>
              </a:ext>
            </a:extLst>
          </p:cNvPr>
          <p:cNvSpPr/>
          <p:nvPr/>
        </p:nvSpPr>
        <p:spPr>
          <a:xfrm>
            <a:off x="44086" y="3383767"/>
            <a:ext cx="1261884" cy="523220"/>
          </a:xfrm>
          <a:prstGeom prst="rect">
            <a:avLst/>
          </a:prstGeom>
          <a:noFill/>
        </p:spPr>
        <p:txBody>
          <a:bodyPr wrap="none">
            <a:spAutoFit/>
          </a:bodyPr>
          <a:lstStyle/>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在家裡的練習</a:t>
            </a:r>
            <a:endParaRPr lang="en-US" altLang="zh-TW"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a:p>
            <a:pPr algn="ctr">
              <a:defRPr/>
            </a:pPr>
            <a:r>
              <a:rPr lang="zh-TW" alt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在學校的練習</a:t>
            </a:r>
          </a:p>
        </p:txBody>
      </p:sp>
      <p:sp>
        <p:nvSpPr>
          <p:cNvPr id="17" name="笑臉 16">
            <a:extLst>
              <a:ext uri="{FF2B5EF4-FFF2-40B4-BE49-F238E27FC236}">
                <a16:creationId xmlns:a16="http://schemas.microsoft.com/office/drawing/2014/main" id="{B616A36F-4070-F74F-A489-8D2882A448CD}"/>
              </a:ext>
            </a:extLst>
          </p:cNvPr>
          <p:cNvSpPr/>
          <p:nvPr/>
        </p:nvSpPr>
        <p:spPr>
          <a:xfrm>
            <a:off x="2030413" y="1893888"/>
            <a:ext cx="425450" cy="271462"/>
          </a:xfrm>
          <a:prstGeom prst="smileyFac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Segoe Print" panose="02000600000000000000" pitchFamily="2" charset="0"/>
              </a:defRPr>
            </a:lvl1pPr>
            <a:lvl2pPr marL="742950" indent="-285750">
              <a:defRPr>
                <a:solidFill>
                  <a:schemeClr val="tx1"/>
                </a:solidFill>
                <a:latin typeface="Segoe Print" panose="02000600000000000000" pitchFamily="2" charset="0"/>
              </a:defRPr>
            </a:lvl2pPr>
            <a:lvl3pPr marL="1143000" indent="-228600">
              <a:defRPr>
                <a:solidFill>
                  <a:schemeClr val="tx1"/>
                </a:solidFill>
                <a:latin typeface="Segoe Print" panose="02000600000000000000" pitchFamily="2" charset="0"/>
              </a:defRPr>
            </a:lvl3pPr>
            <a:lvl4pPr marL="1600200" indent="-228600">
              <a:defRPr>
                <a:solidFill>
                  <a:schemeClr val="tx1"/>
                </a:solidFill>
                <a:latin typeface="Segoe Print" panose="02000600000000000000" pitchFamily="2" charset="0"/>
              </a:defRPr>
            </a:lvl4pPr>
            <a:lvl5pPr marL="2057400" indent="-228600">
              <a:defRPr>
                <a:solidFill>
                  <a:schemeClr val="tx1"/>
                </a:solidFill>
                <a:latin typeface="Segoe Print" panose="02000600000000000000" pitchFamily="2" charset="0"/>
              </a:defRPr>
            </a:lvl5pPr>
            <a:lvl6pPr marL="2514600" indent="-228600" eaLnBrk="0" fontAlgn="base" hangingPunct="0">
              <a:spcBef>
                <a:spcPct val="0"/>
              </a:spcBef>
              <a:spcAft>
                <a:spcPct val="0"/>
              </a:spcAft>
              <a:defRPr>
                <a:solidFill>
                  <a:schemeClr val="tx1"/>
                </a:solidFill>
                <a:latin typeface="Segoe Print" panose="02000600000000000000" pitchFamily="2" charset="0"/>
              </a:defRPr>
            </a:lvl6pPr>
            <a:lvl7pPr marL="2971800" indent="-228600" eaLnBrk="0" fontAlgn="base" hangingPunct="0">
              <a:spcBef>
                <a:spcPct val="0"/>
              </a:spcBef>
              <a:spcAft>
                <a:spcPct val="0"/>
              </a:spcAft>
              <a:defRPr>
                <a:solidFill>
                  <a:schemeClr val="tx1"/>
                </a:solidFill>
                <a:latin typeface="Segoe Print" panose="02000600000000000000" pitchFamily="2" charset="0"/>
              </a:defRPr>
            </a:lvl7pPr>
            <a:lvl8pPr marL="3429000" indent="-228600" eaLnBrk="0" fontAlgn="base" hangingPunct="0">
              <a:spcBef>
                <a:spcPct val="0"/>
              </a:spcBef>
              <a:spcAft>
                <a:spcPct val="0"/>
              </a:spcAft>
              <a:defRPr>
                <a:solidFill>
                  <a:schemeClr val="tx1"/>
                </a:solidFill>
                <a:latin typeface="Segoe Print" panose="02000600000000000000" pitchFamily="2" charset="0"/>
              </a:defRPr>
            </a:lvl8pPr>
            <a:lvl9pPr marL="3886200" indent="-228600" eaLnBrk="0" fontAlgn="base" hangingPunct="0">
              <a:spcBef>
                <a:spcPct val="0"/>
              </a:spcBef>
              <a:spcAft>
                <a:spcPct val="0"/>
              </a:spcAft>
              <a:defRPr>
                <a:solidFill>
                  <a:schemeClr val="tx1"/>
                </a:solidFill>
                <a:latin typeface="Segoe Print" panose="02000600000000000000" pitchFamily="2" charset="0"/>
              </a:defRPr>
            </a:lvl9pPr>
          </a:lstStyle>
          <a:p>
            <a:pPr algn="ctr">
              <a:defRPr/>
            </a:pPr>
            <a:endParaRPr kumimoji="1" lang="zh-TW" altLang="en-US">
              <a:solidFill>
                <a:srgbClr val="FFFFFF"/>
              </a:solidFill>
              <a:ea typeface="新細明體" panose="02020500000000000000" pitchFamily="18" charset="-120"/>
            </a:endParaRPr>
          </a:p>
        </p:txBody>
      </p:sp>
      <p:sp>
        <p:nvSpPr>
          <p:cNvPr id="19" name="笑臉 18">
            <a:extLst>
              <a:ext uri="{FF2B5EF4-FFF2-40B4-BE49-F238E27FC236}">
                <a16:creationId xmlns:a16="http://schemas.microsoft.com/office/drawing/2014/main" id="{1D6AD8DC-9220-6E48-8041-2558B8C50998}"/>
              </a:ext>
            </a:extLst>
          </p:cNvPr>
          <p:cNvSpPr/>
          <p:nvPr/>
        </p:nvSpPr>
        <p:spPr>
          <a:xfrm>
            <a:off x="2736850" y="2165350"/>
            <a:ext cx="425450" cy="331788"/>
          </a:xfrm>
          <a:prstGeom prst="smileyFac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Segoe Print" panose="02000600000000000000" pitchFamily="2" charset="0"/>
              </a:defRPr>
            </a:lvl1pPr>
            <a:lvl2pPr marL="742950" indent="-285750">
              <a:defRPr>
                <a:solidFill>
                  <a:schemeClr val="tx1"/>
                </a:solidFill>
                <a:latin typeface="Segoe Print" panose="02000600000000000000" pitchFamily="2" charset="0"/>
              </a:defRPr>
            </a:lvl2pPr>
            <a:lvl3pPr marL="1143000" indent="-228600">
              <a:defRPr>
                <a:solidFill>
                  <a:schemeClr val="tx1"/>
                </a:solidFill>
                <a:latin typeface="Segoe Print" panose="02000600000000000000" pitchFamily="2" charset="0"/>
              </a:defRPr>
            </a:lvl3pPr>
            <a:lvl4pPr marL="1600200" indent="-228600">
              <a:defRPr>
                <a:solidFill>
                  <a:schemeClr val="tx1"/>
                </a:solidFill>
                <a:latin typeface="Segoe Print" panose="02000600000000000000" pitchFamily="2" charset="0"/>
              </a:defRPr>
            </a:lvl4pPr>
            <a:lvl5pPr marL="2057400" indent="-228600">
              <a:defRPr>
                <a:solidFill>
                  <a:schemeClr val="tx1"/>
                </a:solidFill>
                <a:latin typeface="Segoe Print" panose="02000600000000000000" pitchFamily="2" charset="0"/>
              </a:defRPr>
            </a:lvl5pPr>
            <a:lvl6pPr marL="2514600" indent="-228600" eaLnBrk="0" fontAlgn="base" hangingPunct="0">
              <a:spcBef>
                <a:spcPct val="0"/>
              </a:spcBef>
              <a:spcAft>
                <a:spcPct val="0"/>
              </a:spcAft>
              <a:defRPr>
                <a:solidFill>
                  <a:schemeClr val="tx1"/>
                </a:solidFill>
                <a:latin typeface="Segoe Print" panose="02000600000000000000" pitchFamily="2" charset="0"/>
              </a:defRPr>
            </a:lvl6pPr>
            <a:lvl7pPr marL="2971800" indent="-228600" eaLnBrk="0" fontAlgn="base" hangingPunct="0">
              <a:spcBef>
                <a:spcPct val="0"/>
              </a:spcBef>
              <a:spcAft>
                <a:spcPct val="0"/>
              </a:spcAft>
              <a:defRPr>
                <a:solidFill>
                  <a:schemeClr val="tx1"/>
                </a:solidFill>
                <a:latin typeface="Segoe Print" panose="02000600000000000000" pitchFamily="2" charset="0"/>
              </a:defRPr>
            </a:lvl7pPr>
            <a:lvl8pPr marL="3429000" indent="-228600" eaLnBrk="0" fontAlgn="base" hangingPunct="0">
              <a:spcBef>
                <a:spcPct val="0"/>
              </a:spcBef>
              <a:spcAft>
                <a:spcPct val="0"/>
              </a:spcAft>
              <a:defRPr>
                <a:solidFill>
                  <a:schemeClr val="tx1"/>
                </a:solidFill>
                <a:latin typeface="Segoe Print" panose="02000600000000000000" pitchFamily="2" charset="0"/>
              </a:defRPr>
            </a:lvl8pPr>
            <a:lvl9pPr marL="3886200" indent="-228600" eaLnBrk="0" fontAlgn="base" hangingPunct="0">
              <a:spcBef>
                <a:spcPct val="0"/>
              </a:spcBef>
              <a:spcAft>
                <a:spcPct val="0"/>
              </a:spcAft>
              <a:defRPr>
                <a:solidFill>
                  <a:schemeClr val="tx1"/>
                </a:solidFill>
                <a:latin typeface="Segoe Print" panose="02000600000000000000" pitchFamily="2" charset="0"/>
              </a:defRPr>
            </a:lvl9pPr>
          </a:lstStyle>
          <a:p>
            <a:pPr algn="ctr">
              <a:defRPr/>
            </a:pPr>
            <a:endParaRPr kumimoji="1" lang="zh-TW" altLang="en-US">
              <a:solidFill>
                <a:srgbClr val="FFFFFF"/>
              </a:solidFill>
              <a:ea typeface="新細明體" panose="02020500000000000000" pitchFamily="18" charset="-120"/>
            </a:endParaRPr>
          </a:p>
        </p:txBody>
      </p:sp>
      <p:sp>
        <p:nvSpPr>
          <p:cNvPr id="3" name="矩形 2">
            <a:extLst>
              <a:ext uri="{FF2B5EF4-FFF2-40B4-BE49-F238E27FC236}">
                <a16:creationId xmlns:a16="http://schemas.microsoft.com/office/drawing/2014/main" id="{610E0317-8723-D748-A368-72CEA758172D}"/>
              </a:ext>
            </a:extLst>
          </p:cNvPr>
          <p:cNvSpPr/>
          <p:nvPr/>
        </p:nvSpPr>
        <p:spPr>
          <a:xfrm>
            <a:off x="2183222" y="546139"/>
            <a:ext cx="1107996" cy="461665"/>
          </a:xfrm>
          <a:prstGeom prst="rect">
            <a:avLst/>
          </a:prstGeom>
          <a:noFill/>
        </p:spPr>
        <p:txBody>
          <a:bodyPr wrap="none">
            <a:spAutoFit/>
          </a:bodyPr>
          <a:lstStyle/>
          <a:p>
            <a:pPr algn="ctr">
              <a:defRPr/>
            </a:pPr>
            <a:r>
              <a:rPr lang="zh-TW" altLang="en-US" sz="2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rPr>
              <a:t>練習單</a:t>
            </a:r>
            <a:endParaRPr lang="zh-TW" alt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egoe Print" charset="0"/>
            </a:endParaRPr>
          </a:p>
        </p:txBody>
      </p:sp>
      <p:sp>
        <p:nvSpPr>
          <p:cNvPr id="20" name="笑臉 19">
            <a:extLst>
              <a:ext uri="{FF2B5EF4-FFF2-40B4-BE49-F238E27FC236}">
                <a16:creationId xmlns:a16="http://schemas.microsoft.com/office/drawing/2014/main" id="{02E70A59-537D-7440-9B6C-294D2A032B31}"/>
              </a:ext>
            </a:extLst>
          </p:cNvPr>
          <p:cNvSpPr/>
          <p:nvPr/>
        </p:nvSpPr>
        <p:spPr>
          <a:xfrm>
            <a:off x="1600200" y="2825750"/>
            <a:ext cx="425450" cy="331788"/>
          </a:xfrm>
          <a:prstGeom prst="smileyFac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Segoe Print" panose="02000600000000000000" pitchFamily="2" charset="0"/>
              </a:defRPr>
            </a:lvl1pPr>
            <a:lvl2pPr marL="742950" indent="-285750">
              <a:defRPr>
                <a:solidFill>
                  <a:schemeClr val="tx1"/>
                </a:solidFill>
                <a:latin typeface="Segoe Print" panose="02000600000000000000" pitchFamily="2" charset="0"/>
              </a:defRPr>
            </a:lvl2pPr>
            <a:lvl3pPr marL="1143000" indent="-228600">
              <a:defRPr>
                <a:solidFill>
                  <a:schemeClr val="tx1"/>
                </a:solidFill>
                <a:latin typeface="Segoe Print" panose="02000600000000000000" pitchFamily="2" charset="0"/>
              </a:defRPr>
            </a:lvl3pPr>
            <a:lvl4pPr marL="1600200" indent="-228600">
              <a:defRPr>
                <a:solidFill>
                  <a:schemeClr val="tx1"/>
                </a:solidFill>
                <a:latin typeface="Segoe Print" panose="02000600000000000000" pitchFamily="2" charset="0"/>
              </a:defRPr>
            </a:lvl4pPr>
            <a:lvl5pPr marL="2057400" indent="-228600">
              <a:defRPr>
                <a:solidFill>
                  <a:schemeClr val="tx1"/>
                </a:solidFill>
                <a:latin typeface="Segoe Print" panose="02000600000000000000" pitchFamily="2" charset="0"/>
              </a:defRPr>
            </a:lvl5pPr>
            <a:lvl6pPr marL="2514600" indent="-228600" eaLnBrk="0" fontAlgn="base" hangingPunct="0">
              <a:spcBef>
                <a:spcPct val="0"/>
              </a:spcBef>
              <a:spcAft>
                <a:spcPct val="0"/>
              </a:spcAft>
              <a:defRPr>
                <a:solidFill>
                  <a:schemeClr val="tx1"/>
                </a:solidFill>
                <a:latin typeface="Segoe Print" panose="02000600000000000000" pitchFamily="2" charset="0"/>
              </a:defRPr>
            </a:lvl6pPr>
            <a:lvl7pPr marL="2971800" indent="-228600" eaLnBrk="0" fontAlgn="base" hangingPunct="0">
              <a:spcBef>
                <a:spcPct val="0"/>
              </a:spcBef>
              <a:spcAft>
                <a:spcPct val="0"/>
              </a:spcAft>
              <a:defRPr>
                <a:solidFill>
                  <a:schemeClr val="tx1"/>
                </a:solidFill>
                <a:latin typeface="Segoe Print" panose="02000600000000000000" pitchFamily="2" charset="0"/>
              </a:defRPr>
            </a:lvl7pPr>
            <a:lvl8pPr marL="3429000" indent="-228600" eaLnBrk="0" fontAlgn="base" hangingPunct="0">
              <a:spcBef>
                <a:spcPct val="0"/>
              </a:spcBef>
              <a:spcAft>
                <a:spcPct val="0"/>
              </a:spcAft>
              <a:defRPr>
                <a:solidFill>
                  <a:schemeClr val="tx1"/>
                </a:solidFill>
                <a:latin typeface="Segoe Print" panose="02000600000000000000" pitchFamily="2" charset="0"/>
              </a:defRPr>
            </a:lvl8pPr>
            <a:lvl9pPr marL="3886200" indent="-228600" eaLnBrk="0" fontAlgn="base" hangingPunct="0">
              <a:spcBef>
                <a:spcPct val="0"/>
              </a:spcBef>
              <a:spcAft>
                <a:spcPct val="0"/>
              </a:spcAft>
              <a:defRPr>
                <a:solidFill>
                  <a:schemeClr val="tx1"/>
                </a:solidFill>
                <a:latin typeface="Segoe Print" panose="02000600000000000000" pitchFamily="2" charset="0"/>
              </a:defRPr>
            </a:lvl9pPr>
          </a:lstStyle>
          <a:p>
            <a:pPr algn="ctr">
              <a:defRPr/>
            </a:pPr>
            <a:endParaRPr kumimoji="1" lang="zh-TW" altLang="en-US">
              <a:solidFill>
                <a:srgbClr val="FFFFFF"/>
              </a:solidFill>
              <a:ea typeface="新細明體" panose="02020500000000000000" pitchFamily="18" charset="-120"/>
            </a:endParaRPr>
          </a:p>
        </p:txBody>
      </p:sp>
      <p:sp>
        <p:nvSpPr>
          <p:cNvPr id="21" name="笑臉 20">
            <a:extLst>
              <a:ext uri="{FF2B5EF4-FFF2-40B4-BE49-F238E27FC236}">
                <a16:creationId xmlns:a16="http://schemas.microsoft.com/office/drawing/2014/main" id="{88043757-7721-884C-9A54-AE6128EF9053}"/>
              </a:ext>
            </a:extLst>
          </p:cNvPr>
          <p:cNvSpPr/>
          <p:nvPr/>
        </p:nvSpPr>
        <p:spPr>
          <a:xfrm>
            <a:off x="3090863" y="3582988"/>
            <a:ext cx="425450" cy="331787"/>
          </a:xfrm>
          <a:prstGeom prst="smileyFac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Segoe Print" panose="02000600000000000000" pitchFamily="2" charset="0"/>
              </a:defRPr>
            </a:lvl1pPr>
            <a:lvl2pPr marL="742950" indent="-285750">
              <a:defRPr>
                <a:solidFill>
                  <a:schemeClr val="tx1"/>
                </a:solidFill>
                <a:latin typeface="Segoe Print" panose="02000600000000000000" pitchFamily="2" charset="0"/>
              </a:defRPr>
            </a:lvl2pPr>
            <a:lvl3pPr marL="1143000" indent="-228600">
              <a:defRPr>
                <a:solidFill>
                  <a:schemeClr val="tx1"/>
                </a:solidFill>
                <a:latin typeface="Segoe Print" panose="02000600000000000000" pitchFamily="2" charset="0"/>
              </a:defRPr>
            </a:lvl3pPr>
            <a:lvl4pPr marL="1600200" indent="-228600">
              <a:defRPr>
                <a:solidFill>
                  <a:schemeClr val="tx1"/>
                </a:solidFill>
                <a:latin typeface="Segoe Print" panose="02000600000000000000" pitchFamily="2" charset="0"/>
              </a:defRPr>
            </a:lvl4pPr>
            <a:lvl5pPr marL="2057400" indent="-228600">
              <a:defRPr>
                <a:solidFill>
                  <a:schemeClr val="tx1"/>
                </a:solidFill>
                <a:latin typeface="Segoe Print" panose="02000600000000000000" pitchFamily="2" charset="0"/>
              </a:defRPr>
            </a:lvl5pPr>
            <a:lvl6pPr marL="2514600" indent="-228600" eaLnBrk="0" fontAlgn="base" hangingPunct="0">
              <a:spcBef>
                <a:spcPct val="0"/>
              </a:spcBef>
              <a:spcAft>
                <a:spcPct val="0"/>
              </a:spcAft>
              <a:defRPr>
                <a:solidFill>
                  <a:schemeClr val="tx1"/>
                </a:solidFill>
                <a:latin typeface="Segoe Print" panose="02000600000000000000" pitchFamily="2" charset="0"/>
              </a:defRPr>
            </a:lvl6pPr>
            <a:lvl7pPr marL="2971800" indent="-228600" eaLnBrk="0" fontAlgn="base" hangingPunct="0">
              <a:spcBef>
                <a:spcPct val="0"/>
              </a:spcBef>
              <a:spcAft>
                <a:spcPct val="0"/>
              </a:spcAft>
              <a:defRPr>
                <a:solidFill>
                  <a:schemeClr val="tx1"/>
                </a:solidFill>
                <a:latin typeface="Segoe Print" panose="02000600000000000000" pitchFamily="2" charset="0"/>
              </a:defRPr>
            </a:lvl7pPr>
            <a:lvl8pPr marL="3429000" indent="-228600" eaLnBrk="0" fontAlgn="base" hangingPunct="0">
              <a:spcBef>
                <a:spcPct val="0"/>
              </a:spcBef>
              <a:spcAft>
                <a:spcPct val="0"/>
              </a:spcAft>
              <a:defRPr>
                <a:solidFill>
                  <a:schemeClr val="tx1"/>
                </a:solidFill>
                <a:latin typeface="Segoe Print" panose="02000600000000000000" pitchFamily="2" charset="0"/>
              </a:defRPr>
            </a:lvl8pPr>
            <a:lvl9pPr marL="3886200" indent="-228600" eaLnBrk="0" fontAlgn="base" hangingPunct="0">
              <a:spcBef>
                <a:spcPct val="0"/>
              </a:spcBef>
              <a:spcAft>
                <a:spcPct val="0"/>
              </a:spcAft>
              <a:defRPr>
                <a:solidFill>
                  <a:schemeClr val="tx1"/>
                </a:solidFill>
                <a:latin typeface="Segoe Print" panose="02000600000000000000" pitchFamily="2" charset="0"/>
              </a:defRPr>
            </a:lvl9pPr>
          </a:lstStyle>
          <a:p>
            <a:pPr algn="ctr">
              <a:defRPr/>
            </a:pPr>
            <a:endParaRPr kumimoji="1" lang="zh-TW" altLang="en-US">
              <a:solidFill>
                <a:srgbClr val="FFFFFF"/>
              </a:solidFill>
              <a:ea typeface="新細明體" panose="02020500000000000000" pitchFamily="18" charset="-120"/>
            </a:endParaRPr>
          </a:p>
        </p:txBody>
      </p:sp>
      <p:sp>
        <p:nvSpPr>
          <p:cNvPr id="22" name="笑臉 21">
            <a:extLst>
              <a:ext uri="{FF2B5EF4-FFF2-40B4-BE49-F238E27FC236}">
                <a16:creationId xmlns:a16="http://schemas.microsoft.com/office/drawing/2014/main" id="{C06EFEB1-946E-D145-8716-C5DB099B050D}"/>
              </a:ext>
            </a:extLst>
          </p:cNvPr>
          <p:cNvSpPr/>
          <p:nvPr/>
        </p:nvSpPr>
        <p:spPr>
          <a:xfrm>
            <a:off x="2463800" y="2752725"/>
            <a:ext cx="425450" cy="331788"/>
          </a:xfrm>
          <a:prstGeom prst="smileyFac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Segoe Print" panose="02000600000000000000" pitchFamily="2" charset="0"/>
              </a:defRPr>
            </a:lvl1pPr>
            <a:lvl2pPr marL="742950" indent="-285750">
              <a:defRPr>
                <a:solidFill>
                  <a:schemeClr val="tx1"/>
                </a:solidFill>
                <a:latin typeface="Segoe Print" panose="02000600000000000000" pitchFamily="2" charset="0"/>
              </a:defRPr>
            </a:lvl2pPr>
            <a:lvl3pPr marL="1143000" indent="-228600">
              <a:defRPr>
                <a:solidFill>
                  <a:schemeClr val="tx1"/>
                </a:solidFill>
                <a:latin typeface="Segoe Print" panose="02000600000000000000" pitchFamily="2" charset="0"/>
              </a:defRPr>
            </a:lvl3pPr>
            <a:lvl4pPr marL="1600200" indent="-228600">
              <a:defRPr>
                <a:solidFill>
                  <a:schemeClr val="tx1"/>
                </a:solidFill>
                <a:latin typeface="Segoe Print" panose="02000600000000000000" pitchFamily="2" charset="0"/>
              </a:defRPr>
            </a:lvl4pPr>
            <a:lvl5pPr marL="2057400" indent="-228600">
              <a:defRPr>
                <a:solidFill>
                  <a:schemeClr val="tx1"/>
                </a:solidFill>
                <a:latin typeface="Segoe Print" panose="02000600000000000000" pitchFamily="2" charset="0"/>
              </a:defRPr>
            </a:lvl5pPr>
            <a:lvl6pPr marL="2514600" indent="-228600" eaLnBrk="0" fontAlgn="base" hangingPunct="0">
              <a:spcBef>
                <a:spcPct val="0"/>
              </a:spcBef>
              <a:spcAft>
                <a:spcPct val="0"/>
              </a:spcAft>
              <a:defRPr>
                <a:solidFill>
                  <a:schemeClr val="tx1"/>
                </a:solidFill>
                <a:latin typeface="Segoe Print" panose="02000600000000000000" pitchFamily="2" charset="0"/>
              </a:defRPr>
            </a:lvl6pPr>
            <a:lvl7pPr marL="2971800" indent="-228600" eaLnBrk="0" fontAlgn="base" hangingPunct="0">
              <a:spcBef>
                <a:spcPct val="0"/>
              </a:spcBef>
              <a:spcAft>
                <a:spcPct val="0"/>
              </a:spcAft>
              <a:defRPr>
                <a:solidFill>
                  <a:schemeClr val="tx1"/>
                </a:solidFill>
                <a:latin typeface="Segoe Print" panose="02000600000000000000" pitchFamily="2" charset="0"/>
              </a:defRPr>
            </a:lvl7pPr>
            <a:lvl8pPr marL="3429000" indent="-228600" eaLnBrk="0" fontAlgn="base" hangingPunct="0">
              <a:spcBef>
                <a:spcPct val="0"/>
              </a:spcBef>
              <a:spcAft>
                <a:spcPct val="0"/>
              </a:spcAft>
              <a:defRPr>
                <a:solidFill>
                  <a:schemeClr val="tx1"/>
                </a:solidFill>
                <a:latin typeface="Segoe Print" panose="02000600000000000000" pitchFamily="2" charset="0"/>
              </a:defRPr>
            </a:lvl8pPr>
            <a:lvl9pPr marL="3886200" indent="-228600" eaLnBrk="0" fontAlgn="base" hangingPunct="0">
              <a:spcBef>
                <a:spcPct val="0"/>
              </a:spcBef>
              <a:spcAft>
                <a:spcPct val="0"/>
              </a:spcAft>
              <a:defRPr>
                <a:solidFill>
                  <a:schemeClr val="tx1"/>
                </a:solidFill>
                <a:latin typeface="Segoe Print" panose="02000600000000000000" pitchFamily="2" charset="0"/>
              </a:defRPr>
            </a:lvl9pPr>
          </a:lstStyle>
          <a:p>
            <a:pPr algn="ctr">
              <a:defRPr/>
            </a:pPr>
            <a:endParaRPr kumimoji="1" lang="zh-TW" altLang="en-US">
              <a:solidFill>
                <a:srgbClr val="FFFFFF"/>
              </a:solidFill>
              <a:ea typeface="新細明體" panose="02020500000000000000" pitchFamily="18" charset="-120"/>
            </a:endParaRPr>
          </a:p>
        </p:txBody>
      </p:sp>
      <p:sp>
        <p:nvSpPr>
          <p:cNvPr id="23" name="笑臉 22">
            <a:extLst>
              <a:ext uri="{FF2B5EF4-FFF2-40B4-BE49-F238E27FC236}">
                <a16:creationId xmlns:a16="http://schemas.microsoft.com/office/drawing/2014/main" id="{407E1985-BA7E-214D-A03F-C4FDAB459FFE}"/>
              </a:ext>
            </a:extLst>
          </p:cNvPr>
          <p:cNvSpPr/>
          <p:nvPr/>
        </p:nvSpPr>
        <p:spPr>
          <a:xfrm>
            <a:off x="2038350" y="3384550"/>
            <a:ext cx="425450" cy="331788"/>
          </a:xfrm>
          <a:prstGeom prst="smileyFac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Segoe Print" panose="02000600000000000000" pitchFamily="2" charset="0"/>
              </a:defRPr>
            </a:lvl1pPr>
            <a:lvl2pPr marL="742950" indent="-285750">
              <a:defRPr>
                <a:solidFill>
                  <a:schemeClr val="tx1"/>
                </a:solidFill>
                <a:latin typeface="Segoe Print" panose="02000600000000000000" pitchFamily="2" charset="0"/>
              </a:defRPr>
            </a:lvl2pPr>
            <a:lvl3pPr marL="1143000" indent="-228600">
              <a:defRPr>
                <a:solidFill>
                  <a:schemeClr val="tx1"/>
                </a:solidFill>
                <a:latin typeface="Segoe Print" panose="02000600000000000000" pitchFamily="2" charset="0"/>
              </a:defRPr>
            </a:lvl3pPr>
            <a:lvl4pPr marL="1600200" indent="-228600">
              <a:defRPr>
                <a:solidFill>
                  <a:schemeClr val="tx1"/>
                </a:solidFill>
                <a:latin typeface="Segoe Print" panose="02000600000000000000" pitchFamily="2" charset="0"/>
              </a:defRPr>
            </a:lvl4pPr>
            <a:lvl5pPr marL="2057400" indent="-228600">
              <a:defRPr>
                <a:solidFill>
                  <a:schemeClr val="tx1"/>
                </a:solidFill>
                <a:latin typeface="Segoe Print" panose="02000600000000000000" pitchFamily="2" charset="0"/>
              </a:defRPr>
            </a:lvl5pPr>
            <a:lvl6pPr marL="2514600" indent="-228600" eaLnBrk="0" fontAlgn="base" hangingPunct="0">
              <a:spcBef>
                <a:spcPct val="0"/>
              </a:spcBef>
              <a:spcAft>
                <a:spcPct val="0"/>
              </a:spcAft>
              <a:defRPr>
                <a:solidFill>
                  <a:schemeClr val="tx1"/>
                </a:solidFill>
                <a:latin typeface="Segoe Print" panose="02000600000000000000" pitchFamily="2" charset="0"/>
              </a:defRPr>
            </a:lvl6pPr>
            <a:lvl7pPr marL="2971800" indent="-228600" eaLnBrk="0" fontAlgn="base" hangingPunct="0">
              <a:spcBef>
                <a:spcPct val="0"/>
              </a:spcBef>
              <a:spcAft>
                <a:spcPct val="0"/>
              </a:spcAft>
              <a:defRPr>
                <a:solidFill>
                  <a:schemeClr val="tx1"/>
                </a:solidFill>
                <a:latin typeface="Segoe Print" panose="02000600000000000000" pitchFamily="2" charset="0"/>
              </a:defRPr>
            </a:lvl7pPr>
            <a:lvl8pPr marL="3429000" indent="-228600" eaLnBrk="0" fontAlgn="base" hangingPunct="0">
              <a:spcBef>
                <a:spcPct val="0"/>
              </a:spcBef>
              <a:spcAft>
                <a:spcPct val="0"/>
              </a:spcAft>
              <a:defRPr>
                <a:solidFill>
                  <a:schemeClr val="tx1"/>
                </a:solidFill>
                <a:latin typeface="Segoe Print" panose="02000600000000000000" pitchFamily="2" charset="0"/>
              </a:defRPr>
            </a:lvl8pPr>
            <a:lvl9pPr marL="3886200" indent="-228600" eaLnBrk="0" fontAlgn="base" hangingPunct="0">
              <a:spcBef>
                <a:spcPct val="0"/>
              </a:spcBef>
              <a:spcAft>
                <a:spcPct val="0"/>
              </a:spcAft>
              <a:defRPr>
                <a:solidFill>
                  <a:schemeClr val="tx1"/>
                </a:solidFill>
                <a:latin typeface="Segoe Print" panose="02000600000000000000" pitchFamily="2" charset="0"/>
              </a:defRPr>
            </a:lvl9pPr>
          </a:lstStyle>
          <a:p>
            <a:pPr algn="ctr">
              <a:defRPr/>
            </a:pPr>
            <a:endParaRPr kumimoji="1" lang="zh-TW" altLang="en-US">
              <a:solidFill>
                <a:srgbClr val="FFFFFF"/>
              </a:solidFill>
              <a:ea typeface="新細明體" panose="02020500000000000000" pitchFamily="18" charset="-120"/>
            </a:endParaRPr>
          </a:p>
        </p:txBody>
      </p:sp>
      <p:sp>
        <p:nvSpPr>
          <p:cNvPr id="24" name="笑臉 20">
            <a:extLst>
              <a:ext uri="{FF2B5EF4-FFF2-40B4-BE49-F238E27FC236}">
                <a16:creationId xmlns:a16="http://schemas.microsoft.com/office/drawing/2014/main" id="{562FAF34-53C8-3342-A74E-BB40407B4687}"/>
              </a:ext>
            </a:extLst>
          </p:cNvPr>
          <p:cNvSpPr/>
          <p:nvPr/>
        </p:nvSpPr>
        <p:spPr>
          <a:xfrm>
            <a:off x="3063875" y="4325938"/>
            <a:ext cx="425450" cy="331787"/>
          </a:xfrm>
          <a:prstGeom prst="smileyFac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Segoe Print" panose="02000600000000000000" pitchFamily="2" charset="0"/>
              </a:defRPr>
            </a:lvl1pPr>
            <a:lvl2pPr marL="742950" indent="-285750">
              <a:defRPr>
                <a:solidFill>
                  <a:schemeClr val="tx1"/>
                </a:solidFill>
                <a:latin typeface="Segoe Print" panose="02000600000000000000" pitchFamily="2" charset="0"/>
              </a:defRPr>
            </a:lvl2pPr>
            <a:lvl3pPr marL="1143000" indent="-228600">
              <a:defRPr>
                <a:solidFill>
                  <a:schemeClr val="tx1"/>
                </a:solidFill>
                <a:latin typeface="Segoe Print" panose="02000600000000000000" pitchFamily="2" charset="0"/>
              </a:defRPr>
            </a:lvl3pPr>
            <a:lvl4pPr marL="1600200" indent="-228600">
              <a:defRPr>
                <a:solidFill>
                  <a:schemeClr val="tx1"/>
                </a:solidFill>
                <a:latin typeface="Segoe Print" panose="02000600000000000000" pitchFamily="2" charset="0"/>
              </a:defRPr>
            </a:lvl4pPr>
            <a:lvl5pPr marL="2057400" indent="-228600">
              <a:defRPr>
                <a:solidFill>
                  <a:schemeClr val="tx1"/>
                </a:solidFill>
                <a:latin typeface="Segoe Print" panose="02000600000000000000" pitchFamily="2" charset="0"/>
              </a:defRPr>
            </a:lvl5pPr>
            <a:lvl6pPr marL="2514600" indent="-228600" eaLnBrk="0" fontAlgn="base" hangingPunct="0">
              <a:spcBef>
                <a:spcPct val="0"/>
              </a:spcBef>
              <a:spcAft>
                <a:spcPct val="0"/>
              </a:spcAft>
              <a:defRPr>
                <a:solidFill>
                  <a:schemeClr val="tx1"/>
                </a:solidFill>
                <a:latin typeface="Segoe Print" panose="02000600000000000000" pitchFamily="2" charset="0"/>
              </a:defRPr>
            </a:lvl6pPr>
            <a:lvl7pPr marL="2971800" indent="-228600" eaLnBrk="0" fontAlgn="base" hangingPunct="0">
              <a:spcBef>
                <a:spcPct val="0"/>
              </a:spcBef>
              <a:spcAft>
                <a:spcPct val="0"/>
              </a:spcAft>
              <a:defRPr>
                <a:solidFill>
                  <a:schemeClr val="tx1"/>
                </a:solidFill>
                <a:latin typeface="Segoe Print" panose="02000600000000000000" pitchFamily="2" charset="0"/>
              </a:defRPr>
            </a:lvl7pPr>
            <a:lvl8pPr marL="3429000" indent="-228600" eaLnBrk="0" fontAlgn="base" hangingPunct="0">
              <a:spcBef>
                <a:spcPct val="0"/>
              </a:spcBef>
              <a:spcAft>
                <a:spcPct val="0"/>
              </a:spcAft>
              <a:defRPr>
                <a:solidFill>
                  <a:schemeClr val="tx1"/>
                </a:solidFill>
                <a:latin typeface="Segoe Print" panose="02000600000000000000" pitchFamily="2" charset="0"/>
              </a:defRPr>
            </a:lvl8pPr>
            <a:lvl9pPr marL="3886200" indent="-228600" eaLnBrk="0" fontAlgn="base" hangingPunct="0">
              <a:spcBef>
                <a:spcPct val="0"/>
              </a:spcBef>
              <a:spcAft>
                <a:spcPct val="0"/>
              </a:spcAft>
              <a:defRPr>
                <a:solidFill>
                  <a:schemeClr val="tx1"/>
                </a:solidFill>
                <a:latin typeface="Segoe Print" panose="02000600000000000000" pitchFamily="2" charset="0"/>
              </a:defRPr>
            </a:lvl9pPr>
          </a:lstStyle>
          <a:p>
            <a:pPr algn="ctr">
              <a:defRPr/>
            </a:pPr>
            <a:endParaRPr kumimoji="1" lang="zh-TW" altLang="en-US">
              <a:solidFill>
                <a:srgbClr val="FFFFFF"/>
              </a:solidFill>
              <a:ea typeface="新細明體" panose="02020500000000000000" pitchFamily="18" charset="-120"/>
            </a:endParaRPr>
          </a:p>
        </p:txBody>
      </p:sp>
      <p:sp>
        <p:nvSpPr>
          <p:cNvPr id="25" name="笑臉 20">
            <a:extLst>
              <a:ext uri="{FF2B5EF4-FFF2-40B4-BE49-F238E27FC236}">
                <a16:creationId xmlns:a16="http://schemas.microsoft.com/office/drawing/2014/main" id="{F9E04EC1-CCEE-5D45-AF02-70A4E2AB2969}"/>
              </a:ext>
            </a:extLst>
          </p:cNvPr>
          <p:cNvSpPr/>
          <p:nvPr/>
        </p:nvSpPr>
        <p:spPr>
          <a:xfrm>
            <a:off x="1870075" y="4044950"/>
            <a:ext cx="425450" cy="331788"/>
          </a:xfrm>
          <a:prstGeom prst="smileyFac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Segoe Print" panose="02000600000000000000" pitchFamily="2" charset="0"/>
              </a:defRPr>
            </a:lvl1pPr>
            <a:lvl2pPr marL="742950" indent="-285750">
              <a:defRPr>
                <a:solidFill>
                  <a:schemeClr val="tx1"/>
                </a:solidFill>
                <a:latin typeface="Segoe Print" panose="02000600000000000000" pitchFamily="2" charset="0"/>
              </a:defRPr>
            </a:lvl2pPr>
            <a:lvl3pPr marL="1143000" indent="-228600">
              <a:defRPr>
                <a:solidFill>
                  <a:schemeClr val="tx1"/>
                </a:solidFill>
                <a:latin typeface="Segoe Print" panose="02000600000000000000" pitchFamily="2" charset="0"/>
              </a:defRPr>
            </a:lvl3pPr>
            <a:lvl4pPr marL="1600200" indent="-228600">
              <a:defRPr>
                <a:solidFill>
                  <a:schemeClr val="tx1"/>
                </a:solidFill>
                <a:latin typeface="Segoe Print" panose="02000600000000000000" pitchFamily="2" charset="0"/>
              </a:defRPr>
            </a:lvl4pPr>
            <a:lvl5pPr marL="2057400" indent="-228600">
              <a:defRPr>
                <a:solidFill>
                  <a:schemeClr val="tx1"/>
                </a:solidFill>
                <a:latin typeface="Segoe Print" panose="02000600000000000000" pitchFamily="2" charset="0"/>
              </a:defRPr>
            </a:lvl5pPr>
            <a:lvl6pPr marL="2514600" indent="-228600" eaLnBrk="0" fontAlgn="base" hangingPunct="0">
              <a:spcBef>
                <a:spcPct val="0"/>
              </a:spcBef>
              <a:spcAft>
                <a:spcPct val="0"/>
              </a:spcAft>
              <a:defRPr>
                <a:solidFill>
                  <a:schemeClr val="tx1"/>
                </a:solidFill>
                <a:latin typeface="Segoe Print" panose="02000600000000000000" pitchFamily="2" charset="0"/>
              </a:defRPr>
            </a:lvl6pPr>
            <a:lvl7pPr marL="2971800" indent="-228600" eaLnBrk="0" fontAlgn="base" hangingPunct="0">
              <a:spcBef>
                <a:spcPct val="0"/>
              </a:spcBef>
              <a:spcAft>
                <a:spcPct val="0"/>
              </a:spcAft>
              <a:defRPr>
                <a:solidFill>
                  <a:schemeClr val="tx1"/>
                </a:solidFill>
                <a:latin typeface="Segoe Print" panose="02000600000000000000" pitchFamily="2" charset="0"/>
              </a:defRPr>
            </a:lvl7pPr>
            <a:lvl8pPr marL="3429000" indent="-228600" eaLnBrk="0" fontAlgn="base" hangingPunct="0">
              <a:spcBef>
                <a:spcPct val="0"/>
              </a:spcBef>
              <a:spcAft>
                <a:spcPct val="0"/>
              </a:spcAft>
              <a:defRPr>
                <a:solidFill>
                  <a:schemeClr val="tx1"/>
                </a:solidFill>
                <a:latin typeface="Segoe Print" panose="02000600000000000000" pitchFamily="2" charset="0"/>
              </a:defRPr>
            </a:lvl8pPr>
            <a:lvl9pPr marL="3886200" indent="-228600" eaLnBrk="0" fontAlgn="base" hangingPunct="0">
              <a:spcBef>
                <a:spcPct val="0"/>
              </a:spcBef>
              <a:spcAft>
                <a:spcPct val="0"/>
              </a:spcAft>
              <a:defRPr>
                <a:solidFill>
                  <a:schemeClr val="tx1"/>
                </a:solidFill>
                <a:latin typeface="Segoe Print" panose="02000600000000000000" pitchFamily="2" charset="0"/>
              </a:defRPr>
            </a:lvl9pPr>
          </a:lstStyle>
          <a:p>
            <a:pPr algn="ctr">
              <a:defRPr/>
            </a:pPr>
            <a:endParaRPr kumimoji="1" lang="zh-TW" altLang="en-US">
              <a:solidFill>
                <a:srgbClr val="FFFFFF"/>
              </a:solidFill>
              <a:ea typeface="新細明體" panose="02020500000000000000" pitchFamily="18"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a16="http://schemas.microsoft.com/office/drawing/2014/main" id="{E8C510AC-C38C-C941-90BE-746C395B25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436688"/>
            <a:ext cx="768667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4">
            <a:extLst>
              <a:ext uri="{FF2B5EF4-FFF2-40B4-BE49-F238E27FC236}">
                <a16:creationId xmlns:a16="http://schemas.microsoft.com/office/drawing/2014/main" id="{21E16F8B-9062-374D-83D5-693E4DF7DC6B}"/>
              </a:ext>
            </a:extLst>
          </p:cNvPr>
          <p:cNvSpPr/>
          <p:nvPr/>
        </p:nvSpPr>
        <p:spPr>
          <a:xfrm>
            <a:off x="10162597" y="5934670"/>
            <a:ext cx="1569661" cy="923330"/>
          </a:xfrm>
          <a:prstGeom prst="rect">
            <a:avLst/>
          </a:prstGeom>
          <a:noFill/>
        </p:spPr>
        <p:txBody>
          <a:bodyPr wrap="none">
            <a:spAutoFit/>
          </a:bodyPr>
          <a:lstStyle/>
          <a:p>
            <a:pPr algn="ctr" eaLnBrk="1" fontAlgn="auto" hangingPunct="1">
              <a:spcBef>
                <a:spcPts val="0"/>
              </a:spcBef>
              <a:spcAft>
                <a:spcPts val="0"/>
              </a:spcAft>
              <a:defRPr/>
            </a:pPr>
            <a:r>
              <a:rPr lang="zh-TW" altLang="en-US" sz="5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省思</a:t>
            </a:r>
          </a:p>
        </p:txBody>
      </p:sp>
      <p:sp>
        <p:nvSpPr>
          <p:cNvPr id="10" name="矩形 6">
            <a:extLst>
              <a:ext uri="{FF2B5EF4-FFF2-40B4-BE49-F238E27FC236}">
                <a16:creationId xmlns:a16="http://schemas.microsoft.com/office/drawing/2014/main" id="{A89A4AA0-9AF4-9742-85AF-70CE6251BD79}"/>
              </a:ext>
            </a:extLst>
          </p:cNvPr>
          <p:cNvSpPr/>
          <p:nvPr/>
        </p:nvSpPr>
        <p:spPr>
          <a:xfrm>
            <a:off x="1125507" y="279536"/>
            <a:ext cx="9475671" cy="923330"/>
          </a:xfrm>
          <a:prstGeom prst="rect">
            <a:avLst/>
          </a:prstGeom>
          <a:noFill/>
        </p:spPr>
        <p:txBody>
          <a:bodyPr wrap="none">
            <a:spAutoFit/>
          </a:bodyPr>
          <a:lstStyle/>
          <a:p>
            <a:pPr algn="ctr">
              <a:defRPr/>
            </a:pPr>
            <a:r>
              <a:rPr lang="zh-TW" altLang="en-US" sz="5400" dirty="0">
                <a:ln w="12700">
                  <a:solidFill>
                    <a:schemeClr val="tx2">
                      <a:lumMod val="75000"/>
                    </a:schemeClr>
                  </a:solidFill>
                  <a:prstDash val="solid"/>
                </a:ln>
                <a:solidFill>
                  <a:schemeClr val="bg2">
                    <a:lumMod val="25000"/>
                  </a:schemeClr>
                </a:solidFill>
                <a:latin typeface="Hannotate TC" charset="-120"/>
                <a:ea typeface="Hannotate TC" charset="-120"/>
                <a:cs typeface="Hannotate TC" charset="-120"/>
              </a:rPr>
              <a:t>你喜歡跟以下哪一類人做朋友</a:t>
            </a:r>
            <a:r>
              <a:rPr lang="en-US" altLang="zh-TW" sz="5400" dirty="0">
                <a:ln w="12700">
                  <a:solidFill>
                    <a:schemeClr val="tx2">
                      <a:lumMod val="75000"/>
                    </a:schemeClr>
                  </a:solidFill>
                  <a:prstDash val="solid"/>
                </a:ln>
                <a:solidFill>
                  <a:schemeClr val="bg2">
                    <a:lumMod val="25000"/>
                  </a:schemeClr>
                </a:solidFill>
                <a:latin typeface="Hannotate TC" charset="-120"/>
                <a:ea typeface="Hannotate TC" charset="-120"/>
                <a:cs typeface="Hannotate TC" charset="-120"/>
              </a:rPr>
              <a:t>?</a:t>
            </a:r>
            <a:endParaRPr lang="zh-TW" altLang="en-US" sz="5400" dirty="0">
              <a:ln w="12700">
                <a:solidFill>
                  <a:schemeClr val="tx2">
                    <a:lumMod val="75000"/>
                  </a:schemeClr>
                </a:solidFill>
                <a:prstDash val="solid"/>
              </a:ln>
              <a:solidFill>
                <a:schemeClr val="bg2">
                  <a:lumMod val="25000"/>
                </a:schemeClr>
              </a:solidFill>
              <a:latin typeface="Hannotate TC" charset="-120"/>
              <a:ea typeface="Hannotate TC" charset="-120"/>
              <a:cs typeface="Hannotate TC" charset="-12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31D744E3-3D5F-B44F-AE04-E08E4D23782F}"/>
              </a:ext>
            </a:extLst>
          </p:cNvPr>
          <p:cNvSpPr/>
          <p:nvPr/>
        </p:nvSpPr>
        <p:spPr>
          <a:xfrm>
            <a:off x="0" y="5934670"/>
            <a:ext cx="1569660" cy="923330"/>
          </a:xfrm>
          <a:prstGeom prst="rect">
            <a:avLst/>
          </a:prstGeom>
          <a:noFill/>
        </p:spPr>
        <p:txBody>
          <a:bodyPr wrap="none">
            <a:spAutoFit/>
          </a:bodyPr>
          <a:lstStyle/>
          <a:p>
            <a:pPr algn="ctr" eaLnBrk="1" fontAlgn="auto" hangingPunct="1">
              <a:spcBef>
                <a:spcPts val="0"/>
              </a:spcBef>
              <a:spcAft>
                <a:spcPts val="0"/>
              </a:spcAft>
              <a:defRPr/>
            </a:pPr>
            <a:r>
              <a:rPr lang="zh-TW" altLang="en-US" sz="5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體驗</a:t>
            </a:r>
          </a:p>
        </p:txBody>
      </p:sp>
      <p:pic>
        <p:nvPicPr>
          <p:cNvPr id="16387" name="Picture 3">
            <a:extLst>
              <a:ext uri="{FF2B5EF4-FFF2-40B4-BE49-F238E27FC236}">
                <a16:creationId xmlns:a16="http://schemas.microsoft.com/office/drawing/2014/main" id="{DC2794A7-64AF-D44D-9467-73A4F31D80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0025"/>
            <a:ext cx="44577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a:extLst>
              <a:ext uri="{FF2B5EF4-FFF2-40B4-BE49-F238E27FC236}">
                <a16:creationId xmlns:a16="http://schemas.microsoft.com/office/drawing/2014/main" id="{41873877-5B07-8345-B0D1-69DCF1733F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817563"/>
            <a:ext cx="75755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2">
            <a:extLst>
              <a:ext uri="{FF2B5EF4-FFF2-40B4-BE49-F238E27FC236}">
                <a16:creationId xmlns:a16="http://schemas.microsoft.com/office/drawing/2014/main" id="{F56BA9F9-1568-DF48-BF50-1B893746160C}"/>
              </a:ext>
            </a:extLst>
          </p:cNvPr>
          <p:cNvSpPr/>
          <p:nvPr/>
        </p:nvSpPr>
        <p:spPr>
          <a:xfrm>
            <a:off x="418785" y="3532260"/>
            <a:ext cx="3375975" cy="1588380"/>
          </a:xfrm>
          <a:prstGeom prst="rect">
            <a:avLst/>
          </a:prstGeom>
          <a:noFill/>
        </p:spPr>
        <p:txBody>
          <a:bodyPr>
            <a:spAutoFit/>
          </a:bodyPr>
          <a:lstStyle/>
          <a:p>
            <a:pPr algn="ctr">
              <a:defRPr/>
            </a:pPr>
            <a:r>
              <a:rPr lang="zh-TW" altLang="en-US" sz="3200" b="1" dirty="0">
                <a:ln w="19050">
                  <a:solidFill>
                    <a:schemeClr val="accent3">
                      <a:lumMod val="50000"/>
                    </a:schemeClr>
                  </a:solidFill>
                  <a:prstDash val="solid"/>
                </a:ln>
                <a:solidFill>
                  <a:srgbClr val="00B050">
                    <a:alpha val="0"/>
                  </a:srgbClr>
                </a:solidFill>
                <a:effectLst>
                  <a:outerShdw blurRad="12700" dist="38100" dir="2700000" algn="tl" rotWithShape="0">
                    <a:schemeClr val="accent5">
                      <a:lumMod val="60000"/>
                      <a:lumOff val="40000"/>
                    </a:schemeClr>
                  </a:outerShdw>
                </a:effectLst>
                <a:latin typeface="Segoe Print" charset="0"/>
              </a:rPr>
              <a:t>炫耀就是一直對別人說自己很棒</a:t>
            </a:r>
            <a:r>
              <a:rPr lang="en-US" altLang="zh-TW" sz="3200" b="1" dirty="0">
                <a:ln w="19050">
                  <a:solidFill>
                    <a:schemeClr val="accent3">
                      <a:lumMod val="50000"/>
                    </a:schemeClr>
                  </a:solidFill>
                  <a:prstDash val="solid"/>
                </a:ln>
                <a:solidFill>
                  <a:srgbClr val="00B050">
                    <a:alpha val="0"/>
                  </a:srgbClr>
                </a:solidFill>
                <a:effectLst>
                  <a:outerShdw blurRad="12700" dist="38100" dir="2700000" algn="tl" rotWithShape="0">
                    <a:schemeClr val="accent5">
                      <a:lumMod val="60000"/>
                      <a:lumOff val="40000"/>
                    </a:schemeClr>
                  </a:outerShdw>
                </a:effectLst>
                <a:latin typeface="Aparajita" panose="020B0604020202020204" pitchFamily="34" charset="0"/>
                <a:cs typeface="Aparajita" panose="020B0604020202020204" pitchFamily="34" charset="0"/>
                <a:sym typeface="Wingdings" panose="05000000000000000000" pitchFamily="2" charset="2"/>
              </a:rPr>
              <a:t>;</a:t>
            </a:r>
            <a:r>
              <a:rPr lang="zh-TW" altLang="en-US" sz="3200" b="1" dirty="0">
                <a:ln w="19050">
                  <a:solidFill>
                    <a:schemeClr val="accent3">
                      <a:lumMod val="50000"/>
                    </a:schemeClr>
                  </a:solidFill>
                  <a:prstDash val="solid"/>
                </a:ln>
                <a:solidFill>
                  <a:srgbClr val="00B050">
                    <a:alpha val="0"/>
                  </a:srgbClr>
                </a:solidFill>
                <a:effectLst>
                  <a:outerShdw blurRad="12700" dist="38100" dir="2700000" algn="tl" rotWithShape="0">
                    <a:schemeClr val="accent5">
                      <a:lumMod val="60000"/>
                      <a:lumOff val="40000"/>
                    </a:schemeClr>
                  </a:outerShdw>
                </a:effectLst>
                <a:latin typeface="Segoe Print" charset="0"/>
              </a:rPr>
              <a:t>很了不起</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 I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4">
            <a:extLst>
              <a:ext uri="{FF2B5EF4-FFF2-40B4-BE49-F238E27FC236}">
                <a16:creationId xmlns:a16="http://schemas.microsoft.com/office/drawing/2014/main" id="{7A37CD2B-32AB-5549-85A1-5DD26FDC62D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81088" y="830263"/>
            <a:ext cx="10158412" cy="5205412"/>
          </a:xfrm>
        </p:spPr>
      </p:pic>
      <p:sp>
        <p:nvSpPr>
          <p:cNvPr id="2" name="文字方塊 1">
            <a:extLst>
              <a:ext uri="{FF2B5EF4-FFF2-40B4-BE49-F238E27FC236}">
                <a16:creationId xmlns:a16="http://schemas.microsoft.com/office/drawing/2014/main" id="{6595AACD-AFF5-0143-91CA-0D01F0C867B1}"/>
              </a:ext>
            </a:extLst>
          </p:cNvPr>
          <p:cNvSpPr txBox="1"/>
          <p:nvPr/>
        </p:nvSpPr>
        <p:spPr>
          <a:xfrm>
            <a:off x="6591300" y="6362700"/>
            <a:ext cx="1838965" cy="369332"/>
          </a:xfrm>
          <a:prstGeom prst="rect">
            <a:avLst/>
          </a:prstGeom>
          <a:noFill/>
        </p:spPr>
        <p:txBody>
          <a:bodyPr wrap="none" rtlCol="0">
            <a:spAutoFit/>
          </a:bodyPr>
          <a:lstStyle/>
          <a:p>
            <a:r>
              <a:rPr lang="en-US" altLang="zh-TW" dirty="0"/>
              <a:t>1’18”~9’53”</a:t>
            </a:r>
            <a:r>
              <a:rPr lang="zh-TW" altLang="zh-TW" dirty="0">
                <a:effectLst/>
              </a:rPr>
              <a:t> </a:t>
            </a:r>
            <a:endParaRPr kumimoji="1" lang="zh-TW" altLang="en-US"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3E0A505-F31C-204F-9055-A4690544FB8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9732" y="164362"/>
            <a:ext cx="9364332" cy="669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50892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C30F91EF-23BA-5D4E-B0EA-579B341B95BF}"/>
              </a:ext>
            </a:extLst>
          </p:cNvPr>
          <p:cNvSpPr/>
          <p:nvPr/>
        </p:nvSpPr>
        <p:spPr>
          <a:xfrm>
            <a:off x="0" y="5934670"/>
            <a:ext cx="1569660" cy="923330"/>
          </a:xfrm>
          <a:prstGeom prst="rect">
            <a:avLst/>
          </a:prstGeom>
          <a:noFill/>
        </p:spPr>
        <p:txBody>
          <a:bodyPr wrap="none">
            <a:spAutoFit/>
          </a:bodyPr>
          <a:lstStyle/>
          <a:p>
            <a:pPr algn="ctr" eaLnBrk="1" fontAlgn="auto" hangingPunct="1">
              <a:spcBef>
                <a:spcPts val="0"/>
              </a:spcBef>
              <a:spcAft>
                <a:spcPts val="0"/>
              </a:spcAft>
              <a:defRPr/>
            </a:pPr>
            <a:r>
              <a:rPr lang="zh-TW" altLang="en-US" sz="5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體驗</a:t>
            </a:r>
          </a:p>
        </p:txBody>
      </p:sp>
      <p:pic>
        <p:nvPicPr>
          <p:cNvPr id="20483" name="Picture 3">
            <a:extLst>
              <a:ext uri="{FF2B5EF4-FFF2-40B4-BE49-F238E27FC236}">
                <a16:creationId xmlns:a16="http://schemas.microsoft.com/office/drawing/2014/main" id="{645F4E1C-F314-FF4F-AFDF-59B16A2C92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0025"/>
            <a:ext cx="44577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a:extLst>
              <a:ext uri="{FF2B5EF4-FFF2-40B4-BE49-F238E27FC236}">
                <a16:creationId xmlns:a16="http://schemas.microsoft.com/office/drawing/2014/main" id="{76856CB3-9ABF-2E41-8FA2-D32A897DDB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817563"/>
            <a:ext cx="75755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2">
            <a:extLst>
              <a:ext uri="{FF2B5EF4-FFF2-40B4-BE49-F238E27FC236}">
                <a16:creationId xmlns:a16="http://schemas.microsoft.com/office/drawing/2014/main" id="{E58D28A2-7582-2041-A5E9-FE0F3EA940C3}"/>
              </a:ext>
            </a:extLst>
          </p:cNvPr>
          <p:cNvSpPr/>
          <p:nvPr/>
        </p:nvSpPr>
        <p:spPr>
          <a:xfrm>
            <a:off x="418785" y="3532260"/>
            <a:ext cx="3375975" cy="584775"/>
          </a:xfrm>
          <a:prstGeom prst="rect">
            <a:avLst/>
          </a:prstGeom>
          <a:noFill/>
        </p:spPr>
        <p:txBody>
          <a:bodyPr>
            <a:spAutoFit/>
          </a:bodyPr>
          <a:lstStyle/>
          <a:p>
            <a:pPr algn="ctr">
              <a:defRPr/>
            </a:pPr>
            <a:r>
              <a:rPr lang="zh-TW" altLang="en-US" sz="3200" b="1" dirty="0">
                <a:ln w="19050">
                  <a:solidFill>
                    <a:schemeClr val="accent3">
                      <a:lumMod val="50000"/>
                    </a:schemeClr>
                  </a:solidFill>
                  <a:prstDash val="solid"/>
                </a:ln>
                <a:solidFill>
                  <a:srgbClr val="00B050">
                    <a:alpha val="0"/>
                  </a:srgbClr>
                </a:solidFill>
                <a:effectLst>
                  <a:outerShdw blurRad="12700" dist="38100" dir="2700000" algn="tl" rotWithShape="0">
                    <a:schemeClr val="accent5">
                      <a:lumMod val="60000"/>
                      <a:lumOff val="40000"/>
                    </a:schemeClr>
                  </a:outerShdw>
                </a:effectLst>
                <a:latin typeface="Segoe Print" charset="0"/>
              </a:rPr>
              <a:t>聽聽大家怎麼說</a:t>
            </a:r>
          </a:p>
        </p:txBody>
      </p:sp>
      <p:sp>
        <p:nvSpPr>
          <p:cNvPr id="2" name="文字方塊 1">
            <a:extLst>
              <a:ext uri="{FF2B5EF4-FFF2-40B4-BE49-F238E27FC236}">
                <a16:creationId xmlns:a16="http://schemas.microsoft.com/office/drawing/2014/main" id="{0740C532-318C-7142-B3F7-E5F28D5FDA6F}"/>
              </a:ext>
            </a:extLst>
          </p:cNvPr>
          <p:cNvSpPr txBox="1"/>
          <p:nvPr/>
        </p:nvSpPr>
        <p:spPr>
          <a:xfrm>
            <a:off x="2038350" y="5048250"/>
            <a:ext cx="2137124" cy="369332"/>
          </a:xfrm>
          <a:prstGeom prst="rect">
            <a:avLst/>
          </a:prstGeom>
          <a:noFill/>
        </p:spPr>
        <p:txBody>
          <a:bodyPr wrap="none" rtlCol="0">
            <a:spAutoFit/>
          </a:bodyPr>
          <a:lstStyle/>
          <a:p>
            <a:r>
              <a:rPr lang="en-US" altLang="zh-TW" dirty="0"/>
              <a:t>10’30” ~16:55,</a:t>
            </a:r>
            <a:endParaRPr kumimoji="1" lang="zh-TW" alt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 I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B6EB2196-B5ED-7D4E-89AB-7715E1E67A4B}"/>
              </a:ext>
            </a:extLst>
          </p:cNvPr>
          <p:cNvSpPr/>
          <p:nvPr/>
        </p:nvSpPr>
        <p:spPr>
          <a:xfrm>
            <a:off x="10419140" y="5934670"/>
            <a:ext cx="1569660" cy="923330"/>
          </a:xfrm>
          <a:prstGeom prst="rect">
            <a:avLst/>
          </a:prstGeom>
          <a:noFill/>
        </p:spPr>
        <p:txBody>
          <a:bodyPr wrap="none">
            <a:spAutoFit/>
          </a:bodyPr>
          <a:lstStyle/>
          <a:p>
            <a:pPr algn="ctr" eaLnBrk="1" fontAlgn="auto" hangingPunct="1">
              <a:spcBef>
                <a:spcPts val="0"/>
              </a:spcBef>
              <a:spcAft>
                <a:spcPts val="0"/>
              </a:spcAft>
              <a:defRPr/>
            </a:pPr>
            <a:r>
              <a:rPr lang="zh-TW" altLang="en-US" sz="5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體驗</a:t>
            </a:r>
          </a:p>
        </p:txBody>
      </p:sp>
      <p:pic>
        <p:nvPicPr>
          <p:cNvPr id="22531" name="Picture 2">
            <a:extLst>
              <a:ext uri="{FF2B5EF4-FFF2-40B4-BE49-F238E27FC236}">
                <a16:creationId xmlns:a16="http://schemas.microsoft.com/office/drawing/2014/main" id="{8A464327-11DC-074F-A7AA-85DF60BAE4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265113"/>
            <a:ext cx="8304213"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7447D943-7F93-6E46-8739-377FD59E47A1}"/>
              </a:ext>
            </a:extLst>
          </p:cNvPr>
          <p:cNvSpPr/>
          <p:nvPr/>
        </p:nvSpPr>
        <p:spPr>
          <a:xfrm>
            <a:off x="10304353" y="5934670"/>
            <a:ext cx="1569660" cy="923330"/>
          </a:xfrm>
          <a:prstGeom prst="rect">
            <a:avLst/>
          </a:prstGeom>
          <a:noFill/>
        </p:spPr>
        <p:txBody>
          <a:bodyPr wrap="none">
            <a:spAutoFit/>
          </a:bodyPr>
          <a:lstStyle/>
          <a:p>
            <a:pPr algn="ctr" eaLnBrk="1" fontAlgn="auto" hangingPunct="1">
              <a:spcBef>
                <a:spcPts val="0"/>
              </a:spcBef>
              <a:spcAft>
                <a:spcPts val="0"/>
              </a:spcAft>
              <a:defRPr/>
            </a:pPr>
            <a:r>
              <a:rPr lang="zh-TW" altLang="en-US" sz="54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mn-lt"/>
              </a:rPr>
              <a:t>靜思</a:t>
            </a:r>
          </a:p>
        </p:txBody>
      </p:sp>
      <p:sp>
        <p:nvSpPr>
          <p:cNvPr id="12" name="矩形 11">
            <a:extLst>
              <a:ext uri="{FF2B5EF4-FFF2-40B4-BE49-F238E27FC236}">
                <a16:creationId xmlns:a16="http://schemas.microsoft.com/office/drawing/2014/main" id="{4F48F886-A6A2-644F-92A6-A04B778F7E7C}"/>
              </a:ext>
            </a:extLst>
          </p:cNvPr>
          <p:cNvSpPr/>
          <p:nvPr/>
        </p:nvSpPr>
        <p:spPr>
          <a:xfrm>
            <a:off x="6684222" y="3715781"/>
            <a:ext cx="5189791" cy="1323439"/>
          </a:xfrm>
          <a:prstGeom prst="rect">
            <a:avLst/>
          </a:prstGeom>
          <a:noFill/>
        </p:spPr>
        <p:txBody>
          <a:bodyPr>
            <a:spAutoFit/>
          </a:bodyPr>
          <a:lstStyle/>
          <a:p>
            <a:pPr algn="ctr">
              <a:defRPr/>
            </a:pPr>
            <a:r>
              <a:rPr lang="zh-TW" altLang="en-US" sz="4000" b="1" dirty="0">
                <a:ln w="19050">
                  <a:solidFill>
                    <a:srgbClr val="1A78D6"/>
                  </a:solidFill>
                  <a:prstDash val="solid"/>
                </a:ln>
                <a:solidFill>
                  <a:srgbClr val="003CB4">
                    <a:alpha val="0"/>
                  </a:srgbClr>
                </a:solidFill>
                <a:effectLst>
                  <a:outerShdw blurRad="12700" dist="38100" dir="2700000" algn="tl" rotWithShape="0">
                    <a:schemeClr val="accent5">
                      <a:lumMod val="60000"/>
                      <a:lumOff val="40000"/>
                    </a:schemeClr>
                  </a:outerShdw>
                </a:effectLst>
                <a:latin typeface="Segoe Print" charset="0"/>
              </a:rPr>
              <a:t>關心朋友感受</a:t>
            </a:r>
            <a:r>
              <a:rPr lang="en-US" altLang="zh-TW" sz="4000" b="1" dirty="0">
                <a:ln w="19050">
                  <a:solidFill>
                    <a:schemeClr val="accent3">
                      <a:lumMod val="50000"/>
                    </a:schemeClr>
                  </a:solidFill>
                  <a:prstDash val="solid"/>
                </a:ln>
                <a:solidFill>
                  <a:srgbClr val="00B050">
                    <a:alpha val="0"/>
                  </a:srgbClr>
                </a:solidFill>
                <a:effectLst>
                  <a:outerShdw blurRad="12700" dist="38100" dir="2700000" algn="tl" rotWithShape="0">
                    <a:schemeClr val="accent5">
                      <a:lumMod val="60000"/>
                      <a:lumOff val="40000"/>
                    </a:schemeClr>
                  </a:outerShdw>
                </a:effectLst>
                <a:latin typeface="Segoe Print" charset="0"/>
              </a:rPr>
              <a:t>,</a:t>
            </a:r>
          </a:p>
          <a:p>
            <a:pPr algn="ctr">
              <a:defRPr/>
            </a:pPr>
            <a:r>
              <a:rPr lang="zh-TW" altLang="en-US" sz="4000" b="1" dirty="0">
                <a:ln w="19050">
                  <a:solidFill>
                    <a:srgbClr val="1A78D6"/>
                  </a:solidFill>
                  <a:prstDash val="solid"/>
                </a:ln>
                <a:solidFill>
                  <a:srgbClr val="003CB4">
                    <a:alpha val="0"/>
                  </a:srgbClr>
                </a:solidFill>
                <a:effectLst>
                  <a:outerShdw blurRad="12700" dist="38100" dir="2700000" algn="tl" rotWithShape="0">
                    <a:schemeClr val="accent5">
                      <a:lumMod val="60000"/>
                      <a:lumOff val="40000"/>
                    </a:schemeClr>
                  </a:outerShdw>
                </a:effectLst>
                <a:latin typeface="Segoe Print" charset="0"/>
              </a:rPr>
              <a:t>不讓炫耀影響感情</a:t>
            </a:r>
          </a:p>
        </p:txBody>
      </p:sp>
      <p:sp>
        <p:nvSpPr>
          <p:cNvPr id="13" name="矩形 12">
            <a:extLst>
              <a:ext uri="{FF2B5EF4-FFF2-40B4-BE49-F238E27FC236}">
                <a16:creationId xmlns:a16="http://schemas.microsoft.com/office/drawing/2014/main" id="{916E0664-9B1E-AD47-A1DE-C5B9687B2454}"/>
              </a:ext>
            </a:extLst>
          </p:cNvPr>
          <p:cNvSpPr/>
          <p:nvPr/>
        </p:nvSpPr>
        <p:spPr>
          <a:xfrm>
            <a:off x="7002209" y="1284962"/>
            <a:ext cx="5189791" cy="1323439"/>
          </a:xfrm>
          <a:prstGeom prst="rect">
            <a:avLst/>
          </a:prstGeom>
          <a:noFill/>
        </p:spPr>
        <p:txBody>
          <a:bodyPr>
            <a:spAutoFit/>
          </a:bodyPr>
          <a:lstStyle/>
          <a:p>
            <a:pPr algn="ctr">
              <a:defRPr/>
            </a:pPr>
            <a:r>
              <a:rPr lang="zh-TW" altLang="en-US" sz="4000" b="1" dirty="0">
                <a:ln w="19050">
                  <a:solidFill>
                    <a:schemeClr val="accent3">
                      <a:lumMod val="50000"/>
                    </a:schemeClr>
                  </a:solidFill>
                  <a:prstDash val="solid"/>
                </a:ln>
                <a:solidFill>
                  <a:srgbClr val="00B050">
                    <a:alpha val="0"/>
                  </a:srgbClr>
                </a:solidFill>
                <a:effectLst>
                  <a:outerShdw blurRad="12700" dist="38100" dir="2700000" algn="tl" rotWithShape="0">
                    <a:schemeClr val="accent5">
                      <a:lumMod val="60000"/>
                      <a:lumOff val="40000"/>
                    </a:schemeClr>
                  </a:outerShdw>
                </a:effectLst>
                <a:latin typeface="Segoe Print" charset="0"/>
              </a:rPr>
              <a:t>肯定自己</a:t>
            </a:r>
            <a:r>
              <a:rPr lang="en-US" altLang="zh-TW" sz="4000" b="1" dirty="0">
                <a:ln w="19050">
                  <a:solidFill>
                    <a:schemeClr val="accent3">
                      <a:lumMod val="50000"/>
                    </a:schemeClr>
                  </a:solidFill>
                  <a:prstDash val="solid"/>
                </a:ln>
                <a:solidFill>
                  <a:srgbClr val="00B050">
                    <a:alpha val="0"/>
                  </a:srgbClr>
                </a:solidFill>
                <a:effectLst>
                  <a:outerShdw blurRad="12700" dist="38100" dir="2700000" algn="tl" rotWithShape="0">
                    <a:schemeClr val="accent5">
                      <a:lumMod val="60000"/>
                      <a:lumOff val="40000"/>
                    </a:schemeClr>
                  </a:outerShdw>
                </a:effectLst>
                <a:latin typeface="Segoe Print" charset="0"/>
              </a:rPr>
              <a:t>,</a:t>
            </a:r>
            <a:r>
              <a:rPr lang="zh-TW" altLang="en-US" sz="4000" b="1" dirty="0">
                <a:ln w="19050">
                  <a:solidFill>
                    <a:schemeClr val="accent3">
                      <a:lumMod val="50000"/>
                    </a:schemeClr>
                  </a:solidFill>
                  <a:prstDash val="solid"/>
                </a:ln>
                <a:solidFill>
                  <a:srgbClr val="00B050">
                    <a:alpha val="0"/>
                  </a:srgbClr>
                </a:solidFill>
                <a:effectLst>
                  <a:outerShdw blurRad="12700" dist="38100" dir="2700000" algn="tl" rotWithShape="0">
                    <a:schemeClr val="accent5">
                      <a:lumMod val="60000"/>
                      <a:lumOff val="40000"/>
                    </a:schemeClr>
                  </a:outerShdw>
                </a:effectLst>
                <a:latin typeface="Segoe Print" charset="0"/>
              </a:rPr>
              <a:t> 不以炫耀取得別人認同</a:t>
            </a:r>
          </a:p>
        </p:txBody>
      </p:sp>
      <p:pic>
        <p:nvPicPr>
          <p:cNvPr id="24581" name="Picture 1">
            <a:extLst>
              <a:ext uri="{FF2B5EF4-FFF2-40B4-BE49-F238E27FC236}">
                <a16:creationId xmlns:a16="http://schemas.microsoft.com/office/drawing/2014/main" id="{A5091699-7576-A04C-9061-8E42EF9183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425" y="1168400"/>
            <a:ext cx="6459538"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a:extLst>
              <a:ext uri="{FF2B5EF4-FFF2-40B4-BE49-F238E27FC236}">
                <a16:creationId xmlns:a16="http://schemas.microsoft.com/office/drawing/2014/main" id="{B1844D6F-5DB8-254B-BCA2-812362101D48}"/>
              </a:ext>
            </a:extLst>
          </p:cNvPr>
          <p:cNvSpPr txBox="1"/>
          <p:nvPr/>
        </p:nvSpPr>
        <p:spPr>
          <a:xfrm>
            <a:off x="4762500" y="5934670"/>
            <a:ext cx="2268570" cy="369332"/>
          </a:xfrm>
          <a:prstGeom prst="rect">
            <a:avLst/>
          </a:prstGeom>
          <a:noFill/>
        </p:spPr>
        <p:txBody>
          <a:bodyPr wrap="none" rtlCol="0">
            <a:spAutoFit/>
          </a:bodyPr>
          <a:lstStyle/>
          <a:p>
            <a:r>
              <a:rPr kumimoji="1" lang="en-US" altLang="zh-TW" dirty="0"/>
              <a:t>17’12” ~ 18’23”</a:t>
            </a:r>
            <a:endParaRPr kumimoji="1" lang="zh-TW" alt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 I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Fly I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大自然插畫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29_TF03431377.potx" id="{5F11E0DD-30B8-4A83-86E1-3832B0A07BB5}" vid="{756EBAC3-D534-49DF-AED1-697ACE8B1B09}"/>
    </a:ext>
  </a:extLst>
</a:theme>
</file>

<file path=ppt/theme/theme2.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以繪畫表現景觀設計的自然風景簡報 (寬螢幕)</Template>
  <TotalTime>1920</TotalTime>
  <Words>541</Words>
  <Application>Microsoft Macintosh PowerPoint</Application>
  <PresentationFormat>寬螢幕</PresentationFormat>
  <Paragraphs>89</Paragraphs>
  <Slides>12</Slides>
  <Notes>10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12</vt:i4>
      </vt:variant>
    </vt:vector>
  </HeadingPairs>
  <TitlesOfParts>
    <vt:vector size="20" baseType="lpstr">
      <vt:lpstr>微軟正黑體</vt:lpstr>
      <vt:lpstr>新細明體</vt:lpstr>
      <vt:lpstr>Aparajita</vt:lpstr>
      <vt:lpstr>Hannotate TC</vt:lpstr>
      <vt:lpstr>Arial</vt:lpstr>
      <vt:lpstr>Segoe Print</vt:lpstr>
      <vt:lpstr>Wingdings</vt:lpstr>
      <vt:lpstr>大自然插畫 16X9</vt:lpstr>
      <vt:lpstr> 第六講-分享心情不炫耀  資料來源:慈濟大愛電視台「當我們童在一起」兒童節目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請翻開學習單, 完成第30~ 31頁</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敦化國小106學年五年十五班 志工家長Iris Chen 製作 資料來源:慈濟大愛電視台「當我們童在一起」兒童節目 </dc:title>
  <dc:creator>Iris Chen</dc:creator>
  <cp:lastModifiedBy>Iris Chen</cp:lastModifiedBy>
  <cp:revision>126</cp:revision>
  <dcterms:created xsi:type="dcterms:W3CDTF">2017-09-22T15:22:27Z</dcterms:created>
  <dcterms:modified xsi:type="dcterms:W3CDTF">2018-12-23T17:21:45Z</dcterms:modified>
</cp:coreProperties>
</file>