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308" r:id="rId3"/>
    <p:sldId id="299" r:id="rId4"/>
    <p:sldId id="312" r:id="rId5"/>
    <p:sldId id="294" r:id="rId6"/>
    <p:sldId id="313" r:id="rId7"/>
    <p:sldId id="306" r:id="rId8"/>
    <p:sldId id="309" r:id="rId9"/>
    <p:sldId id="300" r:id="rId10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8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3" autoAdjust="0"/>
    <p:restoredTop sz="80415" autoAdjust="0"/>
  </p:normalViewPr>
  <p:slideViewPr>
    <p:cSldViewPr snapToGrid="0">
      <p:cViewPr varScale="1">
        <p:scale>
          <a:sx n="87" d="100"/>
          <a:sy n="87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0A2BC125-2BA4-D94E-8085-5CF228B05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預留位置 2">
            <a:extLst>
              <a:ext uri="{FF2B5EF4-FFF2-40B4-BE49-F238E27FC236}">
                <a16:creationId xmlns:a16="http://schemas.microsoft.com/office/drawing/2014/main" id="{0703D3E8-BFB0-264F-BB2D-C118811744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F4A7E79-D11E-9A42-AEE0-FEB1FE40F3AA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9B3DFA61-C7B3-5F43-A9CB-6AF654BA0B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9CB79AC7-86EB-D647-9D6A-BF68B9E24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4401E47-F4BC-8341-8C93-4A21DBB7EA0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>
            <a:extLst>
              <a:ext uri="{FF2B5EF4-FFF2-40B4-BE49-F238E27FC236}">
                <a16:creationId xmlns:a16="http://schemas.microsoft.com/office/drawing/2014/main" id="{6B185269-6DDC-8741-95D6-E643B4C3D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預留位置 4">
            <a:extLst>
              <a:ext uri="{FF2B5EF4-FFF2-40B4-BE49-F238E27FC236}">
                <a16:creationId xmlns:a16="http://schemas.microsoft.com/office/drawing/2014/main" id="{ACDFDC80-CAF3-7749-B1D5-84F66B2E3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8" name="頁首預留位置 1">
            <a:extLst>
              <a:ext uri="{FF2B5EF4-FFF2-40B4-BE49-F238E27FC236}">
                <a16:creationId xmlns:a16="http://schemas.microsoft.com/office/drawing/2014/main" id="{D96D0C61-543E-564B-B65F-C4B485FB0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2">
            <a:extLst>
              <a:ext uri="{FF2B5EF4-FFF2-40B4-BE49-F238E27FC236}">
                <a16:creationId xmlns:a16="http://schemas.microsoft.com/office/drawing/2014/main" id="{91062897-46D1-E44B-BB73-01F152E675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35AD411-E9C0-234E-9163-AFCD3FACEDFB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  <p:sp>
        <p:nvSpPr>
          <p:cNvPr id="10" name="頁尾預留位置 3">
            <a:extLst>
              <a:ext uri="{FF2B5EF4-FFF2-40B4-BE49-F238E27FC236}">
                <a16:creationId xmlns:a16="http://schemas.microsoft.com/office/drawing/2014/main" id="{A219136C-00BF-9343-B581-97C102EE0E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預留位置 4">
            <a:extLst>
              <a:ext uri="{FF2B5EF4-FFF2-40B4-BE49-F238E27FC236}">
                <a16:creationId xmlns:a16="http://schemas.microsoft.com/office/drawing/2014/main" id="{CE9D240D-61E7-AD4D-8126-D23076A499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01B6F9C-6EB5-414D-A7E4-B8444CBE237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>
            <a:extLst>
              <a:ext uri="{FF2B5EF4-FFF2-40B4-BE49-F238E27FC236}">
                <a16:creationId xmlns:a16="http://schemas.microsoft.com/office/drawing/2014/main" id="{0A841458-D5A8-CF49-80B6-B6504CD1E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>
            <a:extLst>
              <a:ext uri="{FF2B5EF4-FFF2-40B4-BE49-F238E27FC236}">
                <a16:creationId xmlns:a16="http://schemas.microsoft.com/office/drawing/2014/main" id="{31752DB5-F0B3-5846-A1E2-53A339065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7411" name="投影片編號版面配置區 3">
            <a:extLst>
              <a:ext uri="{FF2B5EF4-FFF2-40B4-BE49-F238E27FC236}">
                <a16:creationId xmlns:a16="http://schemas.microsoft.com/office/drawing/2014/main" id="{591B4C41-C92A-7B40-98DE-62729DE3A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EA0F32-93F2-8E48-899A-1F9401E65A9A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>
            <a:extLst>
              <a:ext uri="{FF2B5EF4-FFF2-40B4-BE49-F238E27FC236}">
                <a16:creationId xmlns:a16="http://schemas.microsoft.com/office/drawing/2014/main" id="{5D8C8052-A726-6E40-8DF3-3983122FA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29777830-D2A7-AB4C-A82D-6AC82B2A6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A40B62C3-2EDB-CE4A-B158-2B2DF8B1D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BA27307-A9D4-F848-92E7-0B118443520D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>
            <a:extLst>
              <a:ext uri="{FF2B5EF4-FFF2-40B4-BE49-F238E27FC236}">
                <a16:creationId xmlns:a16="http://schemas.microsoft.com/office/drawing/2014/main" id="{D8171968-9442-754C-ACA2-FF28EE985B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備忘稿版面配置區 2">
            <a:extLst>
              <a:ext uri="{FF2B5EF4-FFF2-40B4-BE49-F238E27FC236}">
                <a16:creationId xmlns:a16="http://schemas.microsoft.com/office/drawing/2014/main" id="{11D87897-F4FC-F54C-83D4-0677FA1F8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1" name="投影片編號版面配置區 3">
            <a:extLst>
              <a:ext uri="{FF2B5EF4-FFF2-40B4-BE49-F238E27FC236}">
                <a16:creationId xmlns:a16="http://schemas.microsoft.com/office/drawing/2014/main" id="{811266FC-6F1D-E24C-86CC-DE1D18AAE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592FAD7-DCD3-304E-91EA-91A229892D36}" type="slidenum">
              <a:rPr lang="zh-TW" altLang="en-US" smtClean="0">
                <a:ea typeface="新細明體" panose="02020500000000000000" pitchFamily="18" charset="-12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影像版面配置區 1">
            <a:extLst>
              <a:ext uri="{FF2B5EF4-FFF2-40B4-BE49-F238E27FC236}">
                <a16:creationId xmlns:a16="http://schemas.microsoft.com/office/drawing/2014/main" id="{D1E837B9-6A33-6F48-BBBE-338B41860F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>
            <a:extLst>
              <a:ext uri="{FF2B5EF4-FFF2-40B4-BE49-F238E27FC236}">
                <a16:creationId xmlns:a16="http://schemas.microsoft.com/office/drawing/2014/main" id="{1032FDFF-8FE2-7F43-A008-73DCBB08A8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=lnspfZAsq9E</a:t>
            </a:r>
          </a:p>
          <a:p>
            <a:r>
              <a:rPr lang="zh-TW" altLang="zh-TW" dirty="0"/>
              <a:t>播放</a:t>
            </a:r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43</a:t>
            </a:r>
            <a:r>
              <a:rPr lang="zh-TW" altLang="zh-TW" dirty="0"/>
              <a:t>”</a:t>
            </a:r>
            <a:r>
              <a:rPr lang="en-US" altLang="zh-TW" dirty="0"/>
              <a:t>~6</a:t>
            </a:r>
            <a:r>
              <a:rPr lang="zh-TW" altLang="zh-TW" dirty="0"/>
              <a:t>’</a:t>
            </a:r>
            <a:r>
              <a:rPr lang="en-US" altLang="zh-TW" dirty="0"/>
              <a:t>01</a:t>
            </a:r>
            <a:r>
              <a:rPr lang="zh-TW" altLang="zh-TW" dirty="0"/>
              <a:t>”</a:t>
            </a:r>
          </a:p>
        </p:txBody>
      </p:sp>
      <p:sp>
        <p:nvSpPr>
          <p:cNvPr id="24579" name="投影片編號版面配置區 3">
            <a:extLst>
              <a:ext uri="{FF2B5EF4-FFF2-40B4-BE49-F238E27FC236}">
                <a16:creationId xmlns:a16="http://schemas.microsoft.com/office/drawing/2014/main" id="{90301424-D4C5-1F4F-A776-C33EAA5E4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4F44BF-3094-8142-85E1-FAA8C0D863CD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投影片影像版面配置區 1">
            <a:extLst>
              <a:ext uri="{FF2B5EF4-FFF2-40B4-BE49-F238E27FC236}">
                <a16:creationId xmlns:a16="http://schemas.microsoft.com/office/drawing/2014/main" id="{8A380733-DBA7-0C48-8EFF-6F2DB99B8E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備忘稿版面配置區 2">
            <a:extLst>
              <a:ext uri="{FF2B5EF4-FFF2-40B4-BE49-F238E27FC236}">
                <a16:creationId xmlns:a16="http://schemas.microsoft.com/office/drawing/2014/main" id="{32F31B93-13C9-0241-B8C4-9B16889ED7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/>
              <a:t>為了安全，看到黃燈千萬不要往前衝喔   要停下來 等綠燈了再通過</a:t>
            </a:r>
            <a:endParaRPr kumimoji="1" lang="en-US" altLang="zh-TW"/>
          </a:p>
          <a:p>
            <a:endParaRPr kumimoji="1" lang="en-US" altLang="zh-TW"/>
          </a:p>
          <a:p>
            <a:r>
              <a:rPr kumimoji="1" lang="zh-TW" altLang="en-US"/>
              <a:t>面對誤解的時候也是一樣。 先停下來想一想。不管是生氣難過或緊張。 都先緩一緩情緒</a:t>
            </a:r>
            <a:endParaRPr kumimoji="1" lang="en-US" altLang="zh-TW"/>
          </a:p>
          <a:p>
            <a:endParaRPr kumimoji="1" lang="en-US" altLang="zh-TW"/>
          </a:p>
          <a:p>
            <a:r>
              <a:rPr kumimoji="1" lang="zh-TW" altLang="en-US"/>
              <a:t>第二步驟是想想對方的心情。 他可能不是故意</a:t>
            </a:r>
            <a:endParaRPr kumimoji="1" lang="en-US" altLang="zh-TW"/>
          </a:p>
          <a:p>
            <a:endParaRPr kumimoji="1" lang="en-US" altLang="zh-TW"/>
          </a:p>
          <a:p>
            <a:r>
              <a:rPr kumimoji="1" lang="zh-TW" altLang="en-US"/>
              <a:t>第三步驟是等想好了再跟對方說明</a:t>
            </a:r>
            <a:endParaRPr kumimoji="1" lang="en-US" altLang="zh-TW"/>
          </a:p>
          <a:p>
            <a:endParaRPr kumimoji="1" lang="en-US" altLang="zh-TW"/>
          </a:p>
          <a:p>
            <a:r>
              <a:rPr kumimoji="1" lang="zh-TW" altLang="en-US"/>
              <a:t>黃燈或紅燈時就出口會讓誤會更加深也說不定喔</a:t>
            </a:r>
          </a:p>
        </p:txBody>
      </p:sp>
      <p:sp>
        <p:nvSpPr>
          <p:cNvPr id="38915" name="投影片編號版面配置區 3">
            <a:extLst>
              <a:ext uri="{FF2B5EF4-FFF2-40B4-BE49-F238E27FC236}">
                <a16:creationId xmlns:a16="http://schemas.microsoft.com/office/drawing/2014/main" id="{0E550DD1-6D20-854C-9C93-2A9EA24BB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BF57A6-EEE5-5049-98FB-43B29045641A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影像版面配置區 1">
            <a:extLst>
              <a:ext uri="{FF2B5EF4-FFF2-40B4-BE49-F238E27FC236}">
                <a16:creationId xmlns:a16="http://schemas.microsoft.com/office/drawing/2014/main" id="{7183B6EF-E85C-7B4C-ADCD-3C953C0CA6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備忘稿版面配置區 2">
            <a:extLst>
              <a:ext uri="{FF2B5EF4-FFF2-40B4-BE49-F238E27FC236}">
                <a16:creationId xmlns:a16="http://schemas.microsoft.com/office/drawing/2014/main" id="{BF29C430-A5A7-E448-B161-2585A68E9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讓我們來練習這三步驟吧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https://</a:t>
            </a:r>
            <a:r>
              <a:rPr lang="en-US" altLang="zh-TW" dirty="0" err="1"/>
              <a:t>www.youtube.com</a:t>
            </a:r>
            <a:r>
              <a:rPr lang="en-US" altLang="zh-TW" dirty="0"/>
              <a:t>/</a:t>
            </a:r>
            <a:r>
              <a:rPr lang="en-US" altLang="zh-TW" dirty="0" err="1"/>
              <a:t>watch?v</a:t>
            </a:r>
            <a:r>
              <a:rPr lang="en-US" altLang="zh-TW" dirty="0"/>
              <a:t>=lnspfZAsq9E</a:t>
            </a:r>
            <a:r>
              <a:rPr lang="zh-TW" altLang="zh-TW" dirty="0"/>
              <a:t> </a:t>
            </a:r>
            <a:endParaRPr lang="en-US" altLang="zh-TW" dirty="0"/>
          </a:p>
          <a:p>
            <a:r>
              <a:rPr lang="en-US" altLang="zh-TW" dirty="0"/>
              <a:t>11’00”~22’30”</a:t>
            </a:r>
            <a:r>
              <a:rPr lang="zh-TW" altLang="zh-TW" dirty="0"/>
              <a:t> </a:t>
            </a:r>
            <a:endParaRPr kumimoji="1" lang="zh-TW" altLang="en-US" dirty="0"/>
          </a:p>
        </p:txBody>
      </p:sp>
      <p:sp>
        <p:nvSpPr>
          <p:cNvPr id="27651" name="投影片編號版面配置區 3">
            <a:extLst>
              <a:ext uri="{FF2B5EF4-FFF2-40B4-BE49-F238E27FC236}">
                <a16:creationId xmlns:a16="http://schemas.microsoft.com/office/drawing/2014/main" id="{63ABB29C-D37C-E240-B79E-CA5721F1D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F7D48B-FA6F-B140-B064-5110E33D5851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影像版面配置區 1">
            <a:extLst>
              <a:ext uri="{FF2B5EF4-FFF2-40B4-BE49-F238E27FC236}">
                <a16:creationId xmlns:a16="http://schemas.microsoft.com/office/drawing/2014/main" id="{8AAB668B-ACF5-294D-A824-F7971A5005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備忘稿版面配置區 2">
            <a:extLst>
              <a:ext uri="{FF2B5EF4-FFF2-40B4-BE49-F238E27FC236}">
                <a16:creationId xmlns:a16="http://schemas.microsoft.com/office/drawing/2014/main" id="{7EC49173-31BD-744C-A741-9450369E1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zh-TW" altLang="en-US"/>
          </a:p>
        </p:txBody>
      </p:sp>
      <p:sp>
        <p:nvSpPr>
          <p:cNvPr id="30723" name="投影片編號版面配置區 3">
            <a:extLst>
              <a:ext uri="{FF2B5EF4-FFF2-40B4-BE49-F238E27FC236}">
                <a16:creationId xmlns:a16="http://schemas.microsoft.com/office/drawing/2014/main" id="{EA05E071-C9E7-C34D-B292-0BA84536E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7211EB-635E-1D4A-9D8E-A60253C0AEAE}" type="slidenum">
              <a:rPr lang="en-US" altLang="zh-TW" smtClean="0">
                <a:latin typeface="微軟正黑體" panose="020B0604030504040204" pitchFamily="34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6857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4436EC8-A707-DC46-909D-15E00380C03C}"/>
              </a:ext>
            </a:extLst>
          </p:cNvPr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C4C4369D-C1E5-1748-9DF3-3C461AE24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D93AF647-EF19-1D4E-B651-0FEEBF6A2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EB56CA91-3057-BB46-9732-E84A0F4C9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22169FA7-E16C-FE47-BB15-E0D09671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4FB9F88B-B441-1D43-9CFA-8228601E6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2CB48A33-DFAB-3E44-952C-48EF029D3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1CACA63E-4A4D-694D-979A-522BFC6B9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CCA669D6-1746-B142-85B3-495983929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E6562440-2B09-1848-83D4-8CA363B41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3A045C06-F27E-1E41-8958-EE8EDFFA7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DF262AAE-87A6-994C-9C28-4F32466967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E86AE76F-22D7-1140-A669-48B94F71E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585885DB-3230-2344-B533-9B2D69C442F6}"/>
              </a:ext>
            </a:extLst>
          </p:cNvPr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061DC022-9601-1545-B580-6CBDB9F5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A9231C5A-13BC-E84E-B2EB-78976574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F5704451-6272-0A4E-9DF8-A9ED80082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B6D07EFA-6ADB-A248-8C74-D14DF3E8F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ED601DC3-F6DF-1348-915B-5D6E9010F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34A7AF2D-B645-0E4B-B9E7-F47E4A6CA1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1923AEDC-1F02-F04A-B59C-8D43FCF85D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851AB63F-9B63-964E-B1F8-19EB500A59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8A39E09D-FC6D-D940-9F07-67F9DDC468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D597AB1E-336F-0241-A4CF-8738164E6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FAD315DC-0DFF-9049-B4E0-6C3646A6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D613A815-AFAF-534D-A754-732F02D5D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98411C29-5753-E74B-BC0B-12CE8A12F4CA}"/>
              </a:ext>
            </a:extLst>
          </p:cNvPr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手繪多邊形​​ 41">
              <a:extLst>
                <a:ext uri="{FF2B5EF4-FFF2-40B4-BE49-F238E27FC236}">
                  <a16:creationId xmlns:a16="http://schemas.microsoft.com/office/drawing/2014/main" id="{2E2C2C37-8187-2940-A1FC-9023BC186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42">
              <a:extLst>
                <a:ext uri="{FF2B5EF4-FFF2-40B4-BE49-F238E27FC236}">
                  <a16:creationId xmlns:a16="http://schemas.microsoft.com/office/drawing/2014/main" id="{0AF42791-D433-DD4B-A7E7-C1E86D90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43">
              <a:extLst>
                <a:ext uri="{FF2B5EF4-FFF2-40B4-BE49-F238E27FC236}">
                  <a16:creationId xmlns:a16="http://schemas.microsoft.com/office/drawing/2014/main" id="{36CEFFCC-B275-3D40-9732-9D34A2B0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4">
              <a:extLst>
                <a:ext uri="{FF2B5EF4-FFF2-40B4-BE49-F238E27FC236}">
                  <a16:creationId xmlns:a16="http://schemas.microsoft.com/office/drawing/2014/main" id="{3E95C0C7-9712-9F40-B6BE-BCA19865E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5">
              <a:extLst>
                <a:ext uri="{FF2B5EF4-FFF2-40B4-BE49-F238E27FC236}">
                  <a16:creationId xmlns:a16="http://schemas.microsoft.com/office/drawing/2014/main" id="{4B4D462C-EC4A-A248-80C3-330B6F37C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6">
              <a:extLst>
                <a:ext uri="{FF2B5EF4-FFF2-40B4-BE49-F238E27FC236}">
                  <a16:creationId xmlns:a16="http://schemas.microsoft.com/office/drawing/2014/main" id="{B0A59CAC-999A-8049-A8BE-C3A5C0D67B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7">
              <a:extLst>
                <a:ext uri="{FF2B5EF4-FFF2-40B4-BE49-F238E27FC236}">
                  <a16:creationId xmlns:a16="http://schemas.microsoft.com/office/drawing/2014/main" id="{69638E83-55F1-554F-B3FC-44B73CE33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8">
              <a:extLst>
                <a:ext uri="{FF2B5EF4-FFF2-40B4-BE49-F238E27FC236}">
                  <a16:creationId xmlns:a16="http://schemas.microsoft.com/office/drawing/2014/main" id="{155E8C5B-2563-D648-AFAB-D1ECC98C9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9">
              <a:extLst>
                <a:ext uri="{FF2B5EF4-FFF2-40B4-BE49-F238E27FC236}">
                  <a16:creationId xmlns:a16="http://schemas.microsoft.com/office/drawing/2014/main" id="{E8CB68FB-7ACB-424B-BFA3-208711450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50">
              <a:extLst>
                <a:ext uri="{FF2B5EF4-FFF2-40B4-BE49-F238E27FC236}">
                  <a16:creationId xmlns:a16="http://schemas.microsoft.com/office/drawing/2014/main" id="{BEF65D56-460E-8446-A3AA-4C97AE9DA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51">
              <a:extLst>
                <a:ext uri="{FF2B5EF4-FFF2-40B4-BE49-F238E27FC236}">
                  <a16:creationId xmlns:a16="http://schemas.microsoft.com/office/drawing/2014/main" id="{0D201062-19E5-384D-B74E-6E7C1A20D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2">
              <a:extLst>
                <a:ext uri="{FF2B5EF4-FFF2-40B4-BE49-F238E27FC236}">
                  <a16:creationId xmlns:a16="http://schemas.microsoft.com/office/drawing/2014/main" id="{1FDB2BA1-1409-934A-B370-602C97843D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46" name="投影片編號預留位置 7">
            <a:extLst>
              <a:ext uri="{FF2B5EF4-FFF2-40B4-BE49-F238E27FC236}">
                <a16:creationId xmlns:a16="http://schemas.microsoft.com/office/drawing/2014/main" id="{7D80BE4A-2244-3D43-9E1C-D643AC883E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E104A83-9364-D544-AA79-9E0AFC686671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7" name="頁尾預留位置 6">
            <a:extLst>
              <a:ext uri="{FF2B5EF4-FFF2-40B4-BE49-F238E27FC236}">
                <a16:creationId xmlns:a16="http://schemas.microsoft.com/office/drawing/2014/main" id="{5C805110-3A06-2E4F-B743-C568444A970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8" name="日期預留位置 3">
            <a:extLst>
              <a:ext uri="{FF2B5EF4-FFF2-40B4-BE49-F238E27FC236}">
                <a16:creationId xmlns:a16="http://schemas.microsoft.com/office/drawing/2014/main" id="{A8493617-B623-DC46-84DC-25B4575555F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E12600D-CBD4-DD44-9158-CBF300064C1B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69284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327BA4A8-C745-094B-9FCD-64DAACAE5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7DDE-0D8A-154E-A6EF-3C3EB76CF3F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AD79A1F2-D0DF-974D-8183-023D89F10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9145E7D0-9A30-5B43-B9A7-916351A840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6718-3EC3-024A-BE18-1F7418C9FDCA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06277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6">
            <a:extLst>
              <a:ext uri="{FF2B5EF4-FFF2-40B4-BE49-F238E27FC236}">
                <a16:creationId xmlns:a16="http://schemas.microsoft.com/office/drawing/2014/main" id="{1E42B0E5-64C8-7A42-BBD0-A7EDB6E4045C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手繪多邊形​​ 42">
              <a:extLst>
                <a:ext uri="{FF2B5EF4-FFF2-40B4-BE49-F238E27FC236}">
                  <a16:creationId xmlns:a16="http://schemas.microsoft.com/office/drawing/2014/main" id="{5AD146F5-A820-6E42-BE65-FA0A5613DC3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43">
              <a:extLst>
                <a:ext uri="{FF2B5EF4-FFF2-40B4-BE49-F238E27FC236}">
                  <a16:creationId xmlns:a16="http://schemas.microsoft.com/office/drawing/2014/main" id="{EF66950B-CFB2-D841-B73B-51D712C4CE0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9">
              <a:extLst>
                <a:ext uri="{FF2B5EF4-FFF2-40B4-BE49-F238E27FC236}">
                  <a16:creationId xmlns:a16="http://schemas.microsoft.com/office/drawing/2014/main" id="{20BE0EBF-D34D-734D-A43D-A04424483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手繪多邊形​​ 41">
                <a:extLst>
                  <a:ext uri="{FF2B5EF4-FFF2-40B4-BE49-F238E27FC236}">
                    <a16:creationId xmlns:a16="http://schemas.microsoft.com/office/drawing/2014/main" id="{25E81323-85C1-1F4E-A41F-C123AAA5D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手繪多邊形​​ 44">
                <a:extLst>
                  <a:ext uri="{FF2B5EF4-FFF2-40B4-BE49-F238E27FC236}">
                    <a16:creationId xmlns:a16="http://schemas.microsoft.com/office/drawing/2014/main" id="{08FBFEF7-3362-A24A-913D-3CD6268135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手繪多邊形​​ 45">
              <a:extLst>
                <a:ext uri="{FF2B5EF4-FFF2-40B4-BE49-F238E27FC236}">
                  <a16:creationId xmlns:a16="http://schemas.microsoft.com/office/drawing/2014/main" id="{7BAD5018-F9D6-6E42-908C-D4302ADC0E47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6">
              <a:extLst>
                <a:ext uri="{FF2B5EF4-FFF2-40B4-BE49-F238E27FC236}">
                  <a16:creationId xmlns:a16="http://schemas.microsoft.com/office/drawing/2014/main" id="{ED1921F2-F277-134F-8260-D6F5FC6AD6ED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7">
              <a:extLst>
                <a:ext uri="{FF2B5EF4-FFF2-40B4-BE49-F238E27FC236}">
                  <a16:creationId xmlns:a16="http://schemas.microsoft.com/office/drawing/2014/main" id="{835115C3-268D-E14D-9906-186562EC7002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8">
              <a:extLst>
                <a:ext uri="{FF2B5EF4-FFF2-40B4-BE49-F238E27FC236}">
                  <a16:creationId xmlns:a16="http://schemas.microsoft.com/office/drawing/2014/main" id="{77E2D8EE-DF52-E045-BD5B-A166D253138F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9">
              <a:extLst>
                <a:ext uri="{FF2B5EF4-FFF2-40B4-BE49-F238E27FC236}">
                  <a16:creationId xmlns:a16="http://schemas.microsoft.com/office/drawing/2014/main" id="{BB1F49BA-7F41-3E42-A6F9-78F9EC5451C8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50">
              <a:extLst>
                <a:ext uri="{FF2B5EF4-FFF2-40B4-BE49-F238E27FC236}">
                  <a16:creationId xmlns:a16="http://schemas.microsoft.com/office/drawing/2014/main" id="{0A54F85D-8103-164E-BBBF-1622DD726E8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51">
              <a:extLst>
                <a:ext uri="{FF2B5EF4-FFF2-40B4-BE49-F238E27FC236}">
                  <a16:creationId xmlns:a16="http://schemas.microsoft.com/office/drawing/2014/main" id="{49546399-42D2-0D4D-A778-6AB16DF30C96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52">
              <a:extLst>
                <a:ext uri="{FF2B5EF4-FFF2-40B4-BE49-F238E27FC236}">
                  <a16:creationId xmlns:a16="http://schemas.microsoft.com/office/drawing/2014/main" id="{34F8EBE7-F28D-F745-BC50-59B7775E6681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投影片編號預留位置 6">
            <a:extLst>
              <a:ext uri="{FF2B5EF4-FFF2-40B4-BE49-F238E27FC236}">
                <a16:creationId xmlns:a16="http://schemas.microsoft.com/office/drawing/2014/main" id="{C26B3A29-7992-7B4D-B0C4-AB59D36F65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65B2812-64F8-8D49-AD9C-4722EA68BBCB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20" name="頁尾預留位置 5">
            <a:extLst>
              <a:ext uri="{FF2B5EF4-FFF2-40B4-BE49-F238E27FC236}">
                <a16:creationId xmlns:a16="http://schemas.microsoft.com/office/drawing/2014/main" id="{8F6DAB7A-4A94-B445-8044-235EA177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1" name="日期預留位置 3">
            <a:extLst>
              <a:ext uri="{FF2B5EF4-FFF2-40B4-BE49-F238E27FC236}">
                <a16:creationId xmlns:a16="http://schemas.microsoft.com/office/drawing/2014/main" id="{DDC68AA9-AA1F-9F42-9A71-57A40DCC28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854B260-F6F5-514D-94B6-95913054810C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74120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44CA1529-B66C-C242-B65F-F86875BEA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4BB7-3BCE-A345-A93C-79AF5D40EEB2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F8BE5F6-D33F-F147-9FDC-C1D0C69C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A3F7068F-148D-A14F-BC85-01EF5C6195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E4AE-95FE-974A-83D7-4D857C978CB2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859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B2A3C4A3-6231-A44E-8565-9540F87AB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FF0DE-A6A0-D843-A4E1-EC3A8C73F29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7B6B7676-946A-8E49-88AA-4D364D7F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1ABAF766-AD85-6542-8CDF-17D685B069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DF2275A-055C-0D45-AECB-700FDC04088D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546139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預留位置 5">
            <a:extLst>
              <a:ext uri="{FF2B5EF4-FFF2-40B4-BE49-F238E27FC236}">
                <a16:creationId xmlns:a16="http://schemas.microsoft.com/office/drawing/2014/main" id="{229C0AEF-E11B-B047-9BD6-0AA3B8ED0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68D7-F4A7-E645-B825-E650CD10AF36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EC6592A3-5536-3D41-A10F-37E9B848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日期預留位置 3">
            <a:extLst>
              <a:ext uri="{FF2B5EF4-FFF2-40B4-BE49-F238E27FC236}">
                <a16:creationId xmlns:a16="http://schemas.microsoft.com/office/drawing/2014/main" id="{E133116A-E2D5-2C45-BB67-8E7E948B4E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1448-50D2-A94D-BC55-58FCC3F89DBF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06468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4906283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投影片編號預留位置 5">
            <a:extLst>
              <a:ext uri="{FF2B5EF4-FFF2-40B4-BE49-F238E27FC236}">
                <a16:creationId xmlns:a16="http://schemas.microsoft.com/office/drawing/2014/main" id="{7DCDEB6C-EB4E-524E-94CE-71ECBC746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A54D-9498-554F-ABDC-9A2C5EB99223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6" name="頁尾預留位置 4">
            <a:extLst>
              <a:ext uri="{FF2B5EF4-FFF2-40B4-BE49-F238E27FC236}">
                <a16:creationId xmlns:a16="http://schemas.microsoft.com/office/drawing/2014/main" id="{1E014B82-F43D-4E4F-8984-24164456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日期預留位置 3">
            <a:extLst>
              <a:ext uri="{FF2B5EF4-FFF2-40B4-BE49-F238E27FC236}">
                <a16:creationId xmlns:a16="http://schemas.microsoft.com/office/drawing/2014/main" id="{53AE6408-5425-9546-8406-ABC4521075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9640-FC2C-6C4B-A7F1-A97C24409216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1049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5">
            <a:extLst>
              <a:ext uri="{FF2B5EF4-FFF2-40B4-BE49-F238E27FC236}">
                <a16:creationId xmlns:a16="http://schemas.microsoft.com/office/drawing/2014/main" id="{C885E3F9-2A9F-5745-8036-EC6EA4867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FC04-4FBB-2542-8A72-8CC63042A625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頁尾預留位置 4">
            <a:extLst>
              <a:ext uri="{FF2B5EF4-FFF2-40B4-BE49-F238E27FC236}">
                <a16:creationId xmlns:a16="http://schemas.microsoft.com/office/drawing/2014/main" id="{7933B367-5B73-B442-A3B8-766E9BF4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日期預留位置 3">
            <a:extLst>
              <a:ext uri="{FF2B5EF4-FFF2-40B4-BE49-F238E27FC236}">
                <a16:creationId xmlns:a16="http://schemas.microsoft.com/office/drawing/2014/main" id="{E8B15408-1E67-6E45-88F1-188FA8A288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659E-D5E7-B446-B5F6-89D0CE62A4B9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13081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投影片編號預留位置 5">
            <a:extLst>
              <a:ext uri="{FF2B5EF4-FFF2-40B4-BE49-F238E27FC236}">
                <a16:creationId xmlns:a16="http://schemas.microsoft.com/office/drawing/2014/main" id="{8577156D-901B-804C-9C3D-707819784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52170-B388-8647-ACC3-318F68B9B9C2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尾預留位置 4">
            <a:extLst>
              <a:ext uri="{FF2B5EF4-FFF2-40B4-BE49-F238E27FC236}">
                <a16:creationId xmlns:a16="http://schemas.microsoft.com/office/drawing/2014/main" id="{2C060AF0-C12C-8440-B9D5-11128051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日期預留位置 3">
            <a:extLst>
              <a:ext uri="{FF2B5EF4-FFF2-40B4-BE49-F238E27FC236}">
                <a16:creationId xmlns:a16="http://schemas.microsoft.com/office/drawing/2014/main" id="{8D52AC9F-6B94-EF4D-A407-B8C865487E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B7AC-3146-334B-AC98-E7BFF0577330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160389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預留位置 5">
            <a:extLst>
              <a:ext uri="{FF2B5EF4-FFF2-40B4-BE49-F238E27FC236}">
                <a16:creationId xmlns:a16="http://schemas.microsoft.com/office/drawing/2014/main" id="{1A763941-A8D4-694F-9C87-53CA5005F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51C7B-6211-D44A-8EBB-23D434024F38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" name="頁尾預留位置 4">
            <a:extLst>
              <a:ext uri="{FF2B5EF4-FFF2-40B4-BE49-F238E27FC236}">
                <a16:creationId xmlns:a16="http://schemas.microsoft.com/office/drawing/2014/main" id="{1E2B937F-3FD4-6A48-8F0A-8A384350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771F743F-146F-0F4D-91F6-D394E769841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5D2A-EB5D-5949-AB15-14D194CE1995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40090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32EE0D29-C933-7142-9D7A-DABF786524CB}"/>
              </a:ext>
            </a:extLst>
          </p:cNvPr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手繪多邊形​​ 41">
              <a:extLst>
                <a:ext uri="{FF2B5EF4-FFF2-40B4-BE49-F238E27FC236}">
                  <a16:creationId xmlns:a16="http://schemas.microsoft.com/office/drawing/2014/main" id="{2E6A1C27-8682-6F46-A327-060CDAB62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​​ 42">
              <a:extLst>
                <a:ext uri="{FF2B5EF4-FFF2-40B4-BE49-F238E27FC236}">
                  <a16:creationId xmlns:a16="http://schemas.microsoft.com/office/drawing/2014/main" id="{427A1D3F-4F1C-9E4E-A423-D09FA271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>
              <a:extLst>
                <a:ext uri="{FF2B5EF4-FFF2-40B4-BE49-F238E27FC236}">
                  <a16:creationId xmlns:a16="http://schemas.microsoft.com/office/drawing/2014/main" id="{8AD44328-1AAB-B349-ADC6-F493B123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4">
              <a:extLst>
                <a:ext uri="{FF2B5EF4-FFF2-40B4-BE49-F238E27FC236}">
                  <a16:creationId xmlns:a16="http://schemas.microsoft.com/office/drawing/2014/main" id="{706C1308-1EE1-4348-8946-FF9E069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5">
              <a:extLst>
                <a:ext uri="{FF2B5EF4-FFF2-40B4-BE49-F238E27FC236}">
                  <a16:creationId xmlns:a16="http://schemas.microsoft.com/office/drawing/2014/main" id="{A1ED607F-8769-644F-8FAB-63B844B90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>
              <a:extLst>
                <a:ext uri="{FF2B5EF4-FFF2-40B4-BE49-F238E27FC236}">
                  <a16:creationId xmlns:a16="http://schemas.microsoft.com/office/drawing/2014/main" id="{AF005096-2336-E94D-8835-9EDC4A31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>
              <a:extLst>
                <a:ext uri="{FF2B5EF4-FFF2-40B4-BE49-F238E27FC236}">
                  <a16:creationId xmlns:a16="http://schemas.microsoft.com/office/drawing/2014/main" id="{2177395D-089D-EA43-BA05-1D4B7B469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>
              <a:extLst>
                <a:ext uri="{FF2B5EF4-FFF2-40B4-BE49-F238E27FC236}">
                  <a16:creationId xmlns:a16="http://schemas.microsoft.com/office/drawing/2014/main" id="{7097002D-5B4E-7449-9644-FD8F15F2C6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>
              <a:extLst>
                <a:ext uri="{FF2B5EF4-FFF2-40B4-BE49-F238E27FC236}">
                  <a16:creationId xmlns:a16="http://schemas.microsoft.com/office/drawing/2014/main" id="{8F604094-8510-AA4F-96A8-86EAF6C9B2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>
              <a:extLst>
                <a:ext uri="{FF2B5EF4-FFF2-40B4-BE49-F238E27FC236}">
                  <a16:creationId xmlns:a16="http://schemas.microsoft.com/office/drawing/2014/main" id="{D49ACC18-6608-5A48-A78A-7D8098785E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>
              <a:extLst>
                <a:ext uri="{FF2B5EF4-FFF2-40B4-BE49-F238E27FC236}">
                  <a16:creationId xmlns:a16="http://schemas.microsoft.com/office/drawing/2014/main" id="{98DC7CC7-86F2-0E47-BFB5-47DA30808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>
              <a:extLst>
                <a:ext uri="{FF2B5EF4-FFF2-40B4-BE49-F238E27FC236}">
                  <a16:creationId xmlns:a16="http://schemas.microsoft.com/office/drawing/2014/main" id="{54E9B508-0E74-8142-9E61-2A702B9324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6C91A846-46D4-1E4D-B2E8-DBFE0FC928F2}"/>
              </a:ext>
            </a:extLst>
          </p:cNvPr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手繪多邊形​​ 41">
              <a:extLst>
                <a:ext uri="{FF2B5EF4-FFF2-40B4-BE49-F238E27FC236}">
                  <a16:creationId xmlns:a16="http://schemas.microsoft.com/office/drawing/2014/main" id="{ADEDE6B4-4413-194A-B809-82B2457A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​​ 42">
              <a:extLst>
                <a:ext uri="{FF2B5EF4-FFF2-40B4-BE49-F238E27FC236}">
                  <a16:creationId xmlns:a16="http://schemas.microsoft.com/office/drawing/2014/main" id="{A00965BF-EE9C-074B-AF2D-2518D0745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43">
              <a:extLst>
                <a:ext uri="{FF2B5EF4-FFF2-40B4-BE49-F238E27FC236}">
                  <a16:creationId xmlns:a16="http://schemas.microsoft.com/office/drawing/2014/main" id="{D880A717-8010-7243-90E6-2E11FDA43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4">
              <a:extLst>
                <a:ext uri="{FF2B5EF4-FFF2-40B4-BE49-F238E27FC236}">
                  <a16:creationId xmlns:a16="http://schemas.microsoft.com/office/drawing/2014/main" id="{69C03A3D-E291-7743-AD8A-C206906C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5">
              <a:extLst>
                <a:ext uri="{FF2B5EF4-FFF2-40B4-BE49-F238E27FC236}">
                  <a16:creationId xmlns:a16="http://schemas.microsoft.com/office/drawing/2014/main" id="{6C31957D-2348-1542-B381-8097301DF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6">
              <a:extLst>
                <a:ext uri="{FF2B5EF4-FFF2-40B4-BE49-F238E27FC236}">
                  <a16:creationId xmlns:a16="http://schemas.microsoft.com/office/drawing/2014/main" id="{75A5E87B-ACEC-7442-8A26-5AB6CA448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7">
              <a:extLst>
                <a:ext uri="{FF2B5EF4-FFF2-40B4-BE49-F238E27FC236}">
                  <a16:creationId xmlns:a16="http://schemas.microsoft.com/office/drawing/2014/main" id="{6829AEF5-3F49-9349-87ED-DF6246AF71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8">
              <a:extLst>
                <a:ext uri="{FF2B5EF4-FFF2-40B4-BE49-F238E27FC236}">
                  <a16:creationId xmlns:a16="http://schemas.microsoft.com/office/drawing/2014/main" id="{4CAF3D23-A40B-4B42-96FB-5010587EE3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9">
              <a:extLst>
                <a:ext uri="{FF2B5EF4-FFF2-40B4-BE49-F238E27FC236}">
                  <a16:creationId xmlns:a16="http://schemas.microsoft.com/office/drawing/2014/main" id="{2A44634A-567F-074E-AFCE-2631650665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50">
              <a:extLst>
                <a:ext uri="{FF2B5EF4-FFF2-40B4-BE49-F238E27FC236}">
                  <a16:creationId xmlns:a16="http://schemas.microsoft.com/office/drawing/2014/main" id="{E5ADB4B4-B37D-E646-84C5-B5858C8A1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1">
              <a:extLst>
                <a:ext uri="{FF2B5EF4-FFF2-40B4-BE49-F238E27FC236}">
                  <a16:creationId xmlns:a16="http://schemas.microsoft.com/office/drawing/2014/main" id="{C25C895A-03C3-B448-B5D1-D99D322D8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2">
              <a:extLst>
                <a:ext uri="{FF2B5EF4-FFF2-40B4-BE49-F238E27FC236}">
                  <a16:creationId xmlns:a16="http://schemas.microsoft.com/office/drawing/2014/main" id="{EEB926BA-FCBA-2940-8C10-1EC0027B7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 noProof="0"/>
              <a:t>編輯母片文字樣式</a:t>
            </a:r>
          </a:p>
        </p:txBody>
      </p:sp>
      <p:sp>
        <p:nvSpPr>
          <p:cNvPr id="33" name="投影片編號預留位置 7">
            <a:extLst>
              <a:ext uri="{FF2B5EF4-FFF2-40B4-BE49-F238E27FC236}">
                <a16:creationId xmlns:a16="http://schemas.microsoft.com/office/drawing/2014/main" id="{1FE63218-BA03-714A-BE33-1DD0481304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6FF2A35-A333-EF49-9B88-05628830196C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4" name="頁尾預留位置 6">
            <a:extLst>
              <a:ext uri="{FF2B5EF4-FFF2-40B4-BE49-F238E27FC236}">
                <a16:creationId xmlns:a16="http://schemas.microsoft.com/office/drawing/2014/main" id="{843EB69D-E68D-CD49-B6C0-A20AC7FE7DA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5" name="日期預留位置 3">
            <a:extLst>
              <a:ext uri="{FF2B5EF4-FFF2-40B4-BE49-F238E27FC236}">
                <a16:creationId xmlns:a16="http://schemas.microsoft.com/office/drawing/2014/main" id="{C47689CC-4AF8-4B4F-A5B3-F7B6E41CD80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653608EB-69C9-9F44-84E4-119C3B3E77F2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8173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0665ECE8-2146-934B-B401-D63E023CA44C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>
              <a:extLst>
                <a:ext uri="{FF2B5EF4-FFF2-40B4-BE49-F238E27FC236}">
                  <a16:creationId xmlns:a16="http://schemas.microsoft.com/office/drawing/2014/main" id="{84D0BD11-40C7-2C45-B75E-9DB3F013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>
              <a:extLst>
                <a:ext uri="{FF2B5EF4-FFF2-40B4-BE49-F238E27FC236}">
                  <a16:creationId xmlns:a16="http://schemas.microsoft.com/office/drawing/2014/main" id="{E4D3ADA0-E332-E441-9BEF-2691BD5D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>
              <a:extLst>
                <a:ext uri="{FF2B5EF4-FFF2-40B4-BE49-F238E27FC236}">
                  <a16:creationId xmlns:a16="http://schemas.microsoft.com/office/drawing/2014/main" id="{C4519643-7304-7A41-8FE9-9E1E63F9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>
              <a:extLst>
                <a:ext uri="{FF2B5EF4-FFF2-40B4-BE49-F238E27FC236}">
                  <a16:creationId xmlns:a16="http://schemas.microsoft.com/office/drawing/2014/main" id="{46491A18-64D3-604E-9C9E-55D84FD52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>
              <a:extLst>
                <a:ext uri="{FF2B5EF4-FFF2-40B4-BE49-F238E27FC236}">
                  <a16:creationId xmlns:a16="http://schemas.microsoft.com/office/drawing/2014/main" id="{1A1119C9-A1F2-E644-A9F7-8A66EAEA3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>
              <a:extLst>
                <a:ext uri="{FF2B5EF4-FFF2-40B4-BE49-F238E27FC236}">
                  <a16:creationId xmlns:a16="http://schemas.microsoft.com/office/drawing/2014/main" id="{CF6E84A2-E072-0E47-BD1C-226B6A395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>
              <a:extLst>
                <a:ext uri="{FF2B5EF4-FFF2-40B4-BE49-F238E27FC236}">
                  <a16:creationId xmlns:a16="http://schemas.microsoft.com/office/drawing/2014/main" id="{3E4A32AA-487C-484A-88D8-EFECBC54A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>
              <a:extLst>
                <a:ext uri="{FF2B5EF4-FFF2-40B4-BE49-F238E27FC236}">
                  <a16:creationId xmlns:a16="http://schemas.microsoft.com/office/drawing/2014/main" id="{E32A2283-2DD6-074E-993C-40A9FF187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>
              <a:extLst>
                <a:ext uri="{FF2B5EF4-FFF2-40B4-BE49-F238E27FC236}">
                  <a16:creationId xmlns:a16="http://schemas.microsoft.com/office/drawing/2014/main" id="{E8E36B4B-2B80-9741-88E2-5773208FA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>
              <a:extLst>
                <a:ext uri="{FF2B5EF4-FFF2-40B4-BE49-F238E27FC236}">
                  <a16:creationId xmlns:a16="http://schemas.microsoft.com/office/drawing/2014/main" id="{BD17386F-3580-774F-81F3-6DC894007F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>
              <a:extLst>
                <a:ext uri="{FF2B5EF4-FFF2-40B4-BE49-F238E27FC236}">
                  <a16:creationId xmlns:a16="http://schemas.microsoft.com/office/drawing/2014/main" id="{F671F1DA-5797-0741-AB17-ADEEEF06F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>
              <a:extLst>
                <a:ext uri="{FF2B5EF4-FFF2-40B4-BE49-F238E27FC236}">
                  <a16:creationId xmlns:a16="http://schemas.microsoft.com/office/drawing/2014/main" id="{DCC89CE2-FE3B-DA49-BA3B-BDBA370D8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A5BCB84-6509-A249-BB01-CBA2F9C791B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>
              <a:extLst>
                <a:ext uri="{FF2B5EF4-FFF2-40B4-BE49-F238E27FC236}">
                  <a16:creationId xmlns:a16="http://schemas.microsoft.com/office/drawing/2014/main" id="{634AC56E-53E7-8246-88E0-9A9CE04F3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>
              <a:extLst>
                <a:ext uri="{FF2B5EF4-FFF2-40B4-BE49-F238E27FC236}">
                  <a16:creationId xmlns:a16="http://schemas.microsoft.com/office/drawing/2014/main" id="{DD294E0F-77D3-1F46-AE75-21EE4525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>
              <a:extLst>
                <a:ext uri="{FF2B5EF4-FFF2-40B4-BE49-F238E27FC236}">
                  <a16:creationId xmlns:a16="http://schemas.microsoft.com/office/drawing/2014/main" id="{6A4A4AE7-FE39-8946-A61D-3EF52246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>
              <a:extLst>
                <a:ext uri="{FF2B5EF4-FFF2-40B4-BE49-F238E27FC236}">
                  <a16:creationId xmlns:a16="http://schemas.microsoft.com/office/drawing/2014/main" id="{3E73DA1D-2AF1-1B4F-B396-D539E1E9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>
              <a:extLst>
                <a:ext uri="{FF2B5EF4-FFF2-40B4-BE49-F238E27FC236}">
                  <a16:creationId xmlns:a16="http://schemas.microsoft.com/office/drawing/2014/main" id="{1AD10614-7739-4F43-B005-01397C450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>
              <a:extLst>
                <a:ext uri="{FF2B5EF4-FFF2-40B4-BE49-F238E27FC236}">
                  <a16:creationId xmlns:a16="http://schemas.microsoft.com/office/drawing/2014/main" id="{AAD68978-75C9-1B42-A2AA-E9453EEDF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>
              <a:extLst>
                <a:ext uri="{FF2B5EF4-FFF2-40B4-BE49-F238E27FC236}">
                  <a16:creationId xmlns:a16="http://schemas.microsoft.com/office/drawing/2014/main" id="{1154C5EB-1594-454F-9018-106424DD3A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>
              <a:extLst>
                <a:ext uri="{FF2B5EF4-FFF2-40B4-BE49-F238E27FC236}">
                  <a16:creationId xmlns:a16="http://schemas.microsoft.com/office/drawing/2014/main" id="{87DCF5CD-EAF3-1444-9983-C1D07061BF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>
              <a:extLst>
                <a:ext uri="{FF2B5EF4-FFF2-40B4-BE49-F238E27FC236}">
                  <a16:creationId xmlns:a16="http://schemas.microsoft.com/office/drawing/2014/main" id="{ADECF3E7-7442-184F-81B6-C02DABA42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>
              <a:extLst>
                <a:ext uri="{FF2B5EF4-FFF2-40B4-BE49-F238E27FC236}">
                  <a16:creationId xmlns:a16="http://schemas.microsoft.com/office/drawing/2014/main" id="{99FB681A-35AA-4040-94E0-CD2406C3E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>
              <a:extLst>
                <a:ext uri="{FF2B5EF4-FFF2-40B4-BE49-F238E27FC236}">
                  <a16:creationId xmlns:a16="http://schemas.microsoft.com/office/drawing/2014/main" id="{48546E7A-E1A4-9C46-AE1D-5208EC0DD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>
              <a:extLst>
                <a:ext uri="{FF2B5EF4-FFF2-40B4-BE49-F238E27FC236}">
                  <a16:creationId xmlns:a16="http://schemas.microsoft.com/office/drawing/2014/main" id="{CAFB9753-A979-FA49-AE53-38492D8BF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D7F43E50-8C12-2349-A1A7-713A4278918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手繪多邊形​​ 41">
              <a:extLst>
                <a:ext uri="{FF2B5EF4-FFF2-40B4-BE49-F238E27FC236}">
                  <a16:creationId xmlns:a16="http://schemas.microsoft.com/office/drawing/2014/main" id="{4AB4B07A-7403-0742-A18E-7C8BCA5A9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​​ 42">
              <a:extLst>
                <a:ext uri="{FF2B5EF4-FFF2-40B4-BE49-F238E27FC236}">
                  <a16:creationId xmlns:a16="http://schemas.microsoft.com/office/drawing/2014/main" id="{02EDEABF-46B9-0943-9192-2AAF076F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​​ 43">
              <a:extLst>
                <a:ext uri="{FF2B5EF4-FFF2-40B4-BE49-F238E27FC236}">
                  <a16:creationId xmlns:a16="http://schemas.microsoft.com/office/drawing/2014/main" id="{FC872368-F8ED-F34C-B356-CFF684AA0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44">
              <a:extLst>
                <a:ext uri="{FF2B5EF4-FFF2-40B4-BE49-F238E27FC236}">
                  <a16:creationId xmlns:a16="http://schemas.microsoft.com/office/drawing/2014/main" id="{6B7950FF-1EE1-4442-A4F7-C05E1F833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45">
              <a:extLst>
                <a:ext uri="{FF2B5EF4-FFF2-40B4-BE49-F238E27FC236}">
                  <a16:creationId xmlns:a16="http://schemas.microsoft.com/office/drawing/2014/main" id="{2C8316F2-1819-EE42-B35C-23929820E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手繪多邊形​​ 46">
              <a:extLst>
                <a:ext uri="{FF2B5EF4-FFF2-40B4-BE49-F238E27FC236}">
                  <a16:creationId xmlns:a16="http://schemas.microsoft.com/office/drawing/2014/main" id="{81A3785C-33F0-B14A-B87F-258BC8325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​​ 47">
              <a:extLst>
                <a:ext uri="{FF2B5EF4-FFF2-40B4-BE49-F238E27FC236}">
                  <a16:creationId xmlns:a16="http://schemas.microsoft.com/office/drawing/2014/main" id="{2C2FEBFE-1342-E54A-84D4-AAF3E394F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​​ 48">
              <a:extLst>
                <a:ext uri="{FF2B5EF4-FFF2-40B4-BE49-F238E27FC236}">
                  <a16:creationId xmlns:a16="http://schemas.microsoft.com/office/drawing/2014/main" id="{1398FE26-5B94-3348-BF43-3E3E3F3AA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​​ 49">
              <a:extLst>
                <a:ext uri="{FF2B5EF4-FFF2-40B4-BE49-F238E27FC236}">
                  <a16:creationId xmlns:a16="http://schemas.microsoft.com/office/drawing/2014/main" id="{4C4DD1CB-BDA1-AD48-90F4-B45918A94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​​ 50">
              <a:extLst>
                <a:ext uri="{FF2B5EF4-FFF2-40B4-BE49-F238E27FC236}">
                  <a16:creationId xmlns:a16="http://schemas.microsoft.com/office/drawing/2014/main" id="{BDC63D60-1637-924D-A437-823BD470F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​​ 51">
              <a:extLst>
                <a:ext uri="{FF2B5EF4-FFF2-40B4-BE49-F238E27FC236}">
                  <a16:creationId xmlns:a16="http://schemas.microsoft.com/office/drawing/2014/main" id="{D7D50D97-9F08-6B4E-AAA2-93DD8F0B6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2">
              <a:extLst>
                <a:ext uri="{FF2B5EF4-FFF2-40B4-BE49-F238E27FC236}">
                  <a16:creationId xmlns:a16="http://schemas.microsoft.com/office/drawing/2014/main" id="{E7EF9D0D-05C7-9749-AD60-B6D13FF10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8" name="投影片編號預留位置 7">
            <a:extLst>
              <a:ext uri="{FF2B5EF4-FFF2-40B4-BE49-F238E27FC236}">
                <a16:creationId xmlns:a16="http://schemas.microsoft.com/office/drawing/2014/main" id="{A6BFA5E0-E017-0D4A-B007-2E35B3A7E43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DB0DA7C-E4F9-F84B-B96D-2E4998BF81A7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9" name="頁尾預留位置 6">
            <a:extLst>
              <a:ext uri="{FF2B5EF4-FFF2-40B4-BE49-F238E27FC236}">
                <a16:creationId xmlns:a16="http://schemas.microsoft.com/office/drawing/2014/main" id="{373B357D-2ACD-0442-958D-E0ECF9DEADE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0" name="日期預留位置 3">
            <a:extLst>
              <a:ext uri="{FF2B5EF4-FFF2-40B4-BE49-F238E27FC236}">
                <a16:creationId xmlns:a16="http://schemas.microsoft.com/office/drawing/2014/main" id="{3BF1CB7D-766D-1042-8003-07B1B60318CE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F834E351-0371-A849-B824-CE39A3972E25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77538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預留位置 1">
            <a:extLst>
              <a:ext uri="{FF2B5EF4-FFF2-40B4-BE49-F238E27FC236}">
                <a16:creationId xmlns:a16="http://schemas.microsoft.com/office/drawing/2014/main" id="{A134F480-F7B7-AD4F-A8B4-0039E4A88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預留位置 2">
            <a:extLst>
              <a:ext uri="{FF2B5EF4-FFF2-40B4-BE49-F238E27FC236}">
                <a16:creationId xmlns:a16="http://schemas.microsoft.com/office/drawing/2014/main" id="{6FA4673D-C2B8-D049-BC97-E854F0B108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FF4E1D88-D80F-064E-94EA-3BECEAC7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70E4D56-7ABF-B847-A3BF-A700FA5D1AC0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83B8C627-692A-EC4A-BCDA-60C3C82BD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C7AB4B1D-ED24-E34F-A38E-978338DB6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C25D8FE-D8C9-524F-A0AC-B55B638948C3}" type="datetime1">
              <a:rPr lang="zh-TW" altLang="en-US"/>
              <a:pPr>
                <a:defRPr/>
              </a:pPr>
              <a:t>2018/12/24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4" r:id="rId2"/>
    <p:sldLayoutId id="2147483972" r:id="rId3"/>
    <p:sldLayoutId id="2147483965" r:id="rId4"/>
    <p:sldLayoutId id="2147483966" r:id="rId5"/>
    <p:sldLayoutId id="2147483967" r:id="rId6"/>
    <p:sldLayoutId id="2147483968" r:id="rId7"/>
    <p:sldLayoutId id="2147483973" r:id="rId8"/>
    <p:sldLayoutId id="2147483974" r:id="rId9"/>
    <p:sldLayoutId id="2147483975" r:id="rId10"/>
    <p:sldLayoutId id="2147483969" r:id="rId11"/>
    <p:sldLayoutId id="2147483976" r:id="rId12"/>
    <p:sldLayoutId id="2147483970" r:id="rId13"/>
    <p:sldLayoutId id="2147483977" r:id="rId14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微軟正黑體" panose="020B0604030504040204" pitchFamily="34" charset="-120"/>
          <a:ea typeface="微軟正黑體" panose="020B0604030504040204" pitchFamily="34" charset="-12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3B9C2A5-0C72-0441-88D5-6F14B40A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3" y="2162175"/>
            <a:ext cx="735806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803B07"/>
                </a:solidFill>
                <a:latin typeface="Segoe Print" panose="02000800000000000000" pitchFamily="2" charset="0"/>
                <a:ea typeface="新細明體" panose="02020500000000000000" pitchFamily="18" charset="-120"/>
              </a:rPr>
              <a:t>讓我們童在一起學情緒</a:t>
            </a:r>
          </a:p>
        </p:txBody>
      </p:sp>
      <p:sp>
        <p:nvSpPr>
          <p:cNvPr id="16386" name="標題 1">
            <a:extLst>
              <a:ext uri="{FF2B5EF4-FFF2-40B4-BE49-F238E27FC236}">
                <a16:creationId xmlns:a16="http://schemas.microsoft.com/office/drawing/2014/main" id="{8D084037-E11A-4143-B38A-16468272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538" y="3013075"/>
            <a:ext cx="7454900" cy="2012950"/>
          </a:xfrm>
        </p:spPr>
        <p:txBody>
          <a:bodyPr/>
          <a:lstStyle/>
          <a:p>
            <a:pPr algn="r" eaLnBrk="1" hangingPunct="1"/>
            <a:br>
              <a:rPr lang="en-US" altLang="zh-TW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2200" dirty="0">
                <a:solidFill>
                  <a:schemeClr val="accent1">
                    <a:lumMod val="75000"/>
                  </a:schemeClr>
                </a:solidFill>
              </a:rPr>
              <a:t>第五講</a:t>
            </a:r>
            <a:r>
              <a:rPr lang="en-US" altLang="zh-TW" sz="22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zh-TW" altLang="zh-TW" sz="2200" dirty="0">
                <a:solidFill>
                  <a:schemeClr val="accent1">
                    <a:lumMod val="75000"/>
                  </a:schemeClr>
                </a:solidFill>
              </a:rPr>
              <a:t>用智慧解開誤會 </a:t>
            </a:r>
            <a:br>
              <a:rPr lang="en-US" altLang="zh-TW" sz="2200" dirty="0">
                <a:solidFill>
                  <a:srgbClr val="C0580A"/>
                </a:solidFill>
              </a:rPr>
            </a:br>
            <a:r>
              <a:rPr lang="zh-TW" altLang="en-US" sz="2200" dirty="0">
                <a:solidFill>
                  <a:srgbClr val="C0580A"/>
                </a:solidFill>
              </a:rPr>
              <a:t>資料來源</a:t>
            </a:r>
            <a:r>
              <a:rPr lang="en-US" altLang="zh-TW" sz="2200" dirty="0">
                <a:solidFill>
                  <a:srgbClr val="C0580A"/>
                </a:solidFill>
              </a:rPr>
              <a:t>:</a:t>
            </a:r>
            <a:r>
              <a:rPr lang="zh-TW" altLang="en-US" sz="2200" dirty="0">
                <a:solidFill>
                  <a:srgbClr val="C0580A"/>
                </a:solidFill>
              </a:rPr>
              <a:t>慈濟大愛電視台「當我們童在一起」兒童節目</a:t>
            </a:r>
            <a:br>
              <a:rPr lang="zh-TW" altLang="en-US" sz="2200" dirty="0">
                <a:solidFill>
                  <a:srgbClr val="C0580A"/>
                </a:solidFill>
              </a:rPr>
            </a:br>
            <a:endParaRPr lang="zh-TW" altLang="en-US" sz="2200" dirty="0">
              <a:solidFill>
                <a:srgbClr val="C0580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內容版面配置區 3">
            <a:extLst>
              <a:ext uri="{FF2B5EF4-FFF2-40B4-BE49-F238E27FC236}">
                <a16:creationId xmlns:a16="http://schemas.microsoft.com/office/drawing/2014/main" id="{9A3B803E-A2C8-AA45-BABB-DA214B3CD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0825" y="0"/>
            <a:ext cx="5976938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43F0C8C-7783-3A41-AD15-3322DE1D4A60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F13B4EA-6A67-5A4F-855A-26EAB1FE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18436" name="矩形 6">
            <a:extLst>
              <a:ext uri="{FF2B5EF4-FFF2-40B4-BE49-F238E27FC236}">
                <a16:creationId xmlns:a16="http://schemas.microsoft.com/office/drawing/2014/main" id="{FC406A2F-0C56-FF45-823F-B8CCB79C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1444625"/>
            <a:ext cx="559593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這兩週以來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如果你曾經練習運用過</a:t>
            </a:r>
            <a:r>
              <a:rPr lang="zh-TW" altLang="en-US" sz="2800">
                <a:solidFill>
                  <a:srgbClr val="C0580A"/>
                </a:solidFill>
              </a:rPr>
              <a:t>第四講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所學到的情緒管理技巧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      ”</a:t>
            </a:r>
            <a:r>
              <a:rPr lang="zh-TW" altLang="zh-TW" sz="2800"/>
              <a:t>想法轉彎發現驚喜 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要記得自己填入學習單中之第七頁</a:t>
            </a:r>
            <a:r>
              <a:rPr lang="en-US" altLang="zh-TW" sz="280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F19C62-8849-DB41-8C4C-30C3EEFF6C0B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90145C-F859-504A-AC59-B6864896D766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D47746-ABEC-4145-932A-8BFB7CFD2072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B8B3CC6-B9E9-5F49-BB37-9CB367999002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643D1D3-9491-F043-A0CD-5C1905AB1905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1433BC6-A716-8947-BCF8-DF29419FAEB6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7087D3-32BA-6847-8EB9-ECB0C4EB8CFA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D89D69F-011A-C34D-A0A1-2654DF73621E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7" name="笑臉 16">
            <a:extLst>
              <a:ext uri="{FF2B5EF4-FFF2-40B4-BE49-F238E27FC236}">
                <a16:creationId xmlns:a16="http://schemas.microsoft.com/office/drawing/2014/main" id="{E739DAE0-2A8B-1147-92DE-8F63F26912B7}"/>
              </a:ext>
            </a:extLst>
          </p:cNvPr>
          <p:cNvSpPr/>
          <p:nvPr/>
        </p:nvSpPr>
        <p:spPr>
          <a:xfrm>
            <a:off x="2030413" y="1893888"/>
            <a:ext cx="425450" cy="271462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笑臉 18">
            <a:extLst>
              <a:ext uri="{FF2B5EF4-FFF2-40B4-BE49-F238E27FC236}">
                <a16:creationId xmlns:a16="http://schemas.microsoft.com/office/drawing/2014/main" id="{7C881906-FDF1-3E41-9DFC-641244DA0399}"/>
              </a:ext>
            </a:extLst>
          </p:cNvPr>
          <p:cNvSpPr/>
          <p:nvPr/>
        </p:nvSpPr>
        <p:spPr>
          <a:xfrm>
            <a:off x="2736850" y="21653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DB9DDA9-014E-F141-8217-E8BB409CB996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  <p:sp>
        <p:nvSpPr>
          <p:cNvPr id="20" name="笑臉 19">
            <a:extLst>
              <a:ext uri="{FF2B5EF4-FFF2-40B4-BE49-F238E27FC236}">
                <a16:creationId xmlns:a16="http://schemas.microsoft.com/office/drawing/2014/main" id="{670B3E04-209D-924E-8473-B569932FA643}"/>
              </a:ext>
            </a:extLst>
          </p:cNvPr>
          <p:cNvSpPr/>
          <p:nvPr/>
        </p:nvSpPr>
        <p:spPr>
          <a:xfrm>
            <a:off x="1600200" y="28257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1" name="笑臉 20">
            <a:extLst>
              <a:ext uri="{FF2B5EF4-FFF2-40B4-BE49-F238E27FC236}">
                <a16:creationId xmlns:a16="http://schemas.microsoft.com/office/drawing/2014/main" id="{A3D880A4-3301-8A47-AD5C-1267F6A4E2B0}"/>
              </a:ext>
            </a:extLst>
          </p:cNvPr>
          <p:cNvSpPr/>
          <p:nvPr/>
        </p:nvSpPr>
        <p:spPr>
          <a:xfrm>
            <a:off x="3090863" y="3582988"/>
            <a:ext cx="425450" cy="331787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2" name="笑臉 21">
            <a:extLst>
              <a:ext uri="{FF2B5EF4-FFF2-40B4-BE49-F238E27FC236}">
                <a16:creationId xmlns:a16="http://schemas.microsoft.com/office/drawing/2014/main" id="{F4F3B4ED-955D-3548-826C-4154709E1CF0}"/>
              </a:ext>
            </a:extLst>
          </p:cNvPr>
          <p:cNvSpPr/>
          <p:nvPr/>
        </p:nvSpPr>
        <p:spPr>
          <a:xfrm>
            <a:off x="2463800" y="2752725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3" name="笑臉 22">
            <a:extLst>
              <a:ext uri="{FF2B5EF4-FFF2-40B4-BE49-F238E27FC236}">
                <a16:creationId xmlns:a16="http://schemas.microsoft.com/office/drawing/2014/main" id="{590BA0DD-01C8-1240-A97C-7874DA7C4B1B}"/>
              </a:ext>
            </a:extLst>
          </p:cNvPr>
          <p:cNvSpPr/>
          <p:nvPr/>
        </p:nvSpPr>
        <p:spPr>
          <a:xfrm>
            <a:off x="2038350" y="3384550"/>
            <a:ext cx="425450" cy="331788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073E6EB9-74EF-024F-A51F-FD9728BFB4A3}"/>
              </a:ext>
            </a:extLst>
          </p:cNvPr>
          <p:cNvSpPr/>
          <p:nvPr/>
        </p:nvSpPr>
        <p:spPr>
          <a:xfrm>
            <a:off x="10419140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體驗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EAD94C4-74B4-0C4C-A41A-EF1493358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1731963"/>
            <a:ext cx="341947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圖片 6">
            <a:extLst>
              <a:ext uri="{FF2B5EF4-FFF2-40B4-BE49-F238E27FC236}">
                <a16:creationId xmlns:a16="http://schemas.microsoft.com/office/drawing/2014/main" id="{D2892183-EA03-DB42-BF9B-D24746141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731963"/>
            <a:ext cx="3590925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向右箭號 14">
            <a:extLst>
              <a:ext uri="{FF2B5EF4-FFF2-40B4-BE49-F238E27FC236}">
                <a16:creationId xmlns:a16="http://schemas.microsoft.com/office/drawing/2014/main" id="{FD8B0784-2639-624C-AFD2-A70A01DB5685}"/>
              </a:ext>
            </a:extLst>
          </p:cNvPr>
          <p:cNvSpPr/>
          <p:nvPr/>
        </p:nvSpPr>
        <p:spPr>
          <a:xfrm>
            <a:off x="4741863" y="3167063"/>
            <a:ext cx="1422400" cy="693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9929277-9DD9-4C4C-9A84-47FA00F1477B}"/>
              </a:ext>
            </a:extLst>
          </p:cNvPr>
          <p:cNvSpPr/>
          <p:nvPr/>
        </p:nvSpPr>
        <p:spPr>
          <a:xfrm>
            <a:off x="3646488" y="323850"/>
            <a:ext cx="36480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eaLnBrk="1" hangingPunct="1"/>
            <a:r>
              <a:rPr lang="zh-TW" altLang="en-US" sz="5400">
                <a:solidFill>
                  <a:srgbClr val="145FAA"/>
                </a:solidFill>
                <a:ea typeface="新細明體" panose="02020500000000000000" pitchFamily="18" charset="-120"/>
              </a:rPr>
              <a:t>看圖說故事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FDB07BB8-7873-C041-9527-C15584E0828B}"/>
              </a:ext>
            </a:extLst>
          </p:cNvPr>
          <p:cNvSpPr/>
          <p:nvPr/>
        </p:nvSpPr>
        <p:spPr>
          <a:xfrm>
            <a:off x="10419140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體驗</a:t>
            </a:r>
          </a:p>
        </p:txBody>
      </p:sp>
      <p:sp>
        <p:nvSpPr>
          <p:cNvPr id="15" name="向右箭號 14">
            <a:extLst>
              <a:ext uri="{FF2B5EF4-FFF2-40B4-BE49-F238E27FC236}">
                <a16:creationId xmlns:a16="http://schemas.microsoft.com/office/drawing/2014/main" id="{40B79D47-AD3E-EC44-9F13-9D516A6361AD}"/>
              </a:ext>
            </a:extLst>
          </p:cNvPr>
          <p:cNvSpPr/>
          <p:nvPr/>
        </p:nvSpPr>
        <p:spPr>
          <a:xfrm>
            <a:off x="4310063" y="2017713"/>
            <a:ext cx="1422400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568D6DB9-B8F4-D74A-BA90-4E3BBACB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87350"/>
            <a:ext cx="36512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accent2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21508" name="圖片 2">
            <a:extLst>
              <a:ext uri="{FF2B5EF4-FFF2-40B4-BE49-F238E27FC236}">
                <a16:creationId xmlns:a16="http://schemas.microsoft.com/office/drawing/2014/main" id="{C32BE0DD-B627-394F-BEEE-B0F86427E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163638"/>
            <a:ext cx="39036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CCB4FB0-5677-D941-BD44-54DB8F219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1163638"/>
            <a:ext cx="4030662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2FADBFC-50FE-334D-A207-5CAA33C162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439863"/>
            <a:ext cx="64389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1D0DD99-0A63-B64B-897A-AA10C4079B75}"/>
              </a:ext>
            </a:extLst>
          </p:cNvPr>
          <p:cNvSpPr/>
          <p:nvPr/>
        </p:nvSpPr>
        <p:spPr>
          <a:xfrm>
            <a:off x="3646488" y="323850"/>
            <a:ext cx="36480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eaLnBrk="1" hangingPunct="1"/>
            <a:r>
              <a:rPr lang="zh-TW" altLang="en-US" sz="5400">
                <a:solidFill>
                  <a:srgbClr val="145FAA"/>
                </a:solidFill>
                <a:ea typeface="新細明體" panose="02020500000000000000" pitchFamily="18" charset="-120"/>
              </a:rPr>
              <a:t>看圖說故事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內容版面配置區 2">
            <a:extLst>
              <a:ext uri="{FF2B5EF4-FFF2-40B4-BE49-F238E27FC236}">
                <a16:creationId xmlns:a16="http://schemas.microsoft.com/office/drawing/2014/main" id="{084B8794-B52C-7349-A303-D1338D9F3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4963" y="1023938"/>
            <a:ext cx="7821612" cy="4648200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6564F47-7D3B-6742-A644-4DEC11CF1E1E}"/>
              </a:ext>
            </a:extLst>
          </p:cNvPr>
          <p:cNvSpPr txBox="1"/>
          <p:nvPr/>
        </p:nvSpPr>
        <p:spPr>
          <a:xfrm>
            <a:off x="6301409" y="5983357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  <a:r>
              <a:rPr lang="zh-TW" altLang="zh-TW" dirty="0"/>
              <a:t>’</a:t>
            </a:r>
            <a:r>
              <a:rPr lang="en-US" altLang="zh-TW" dirty="0"/>
              <a:t>43</a:t>
            </a:r>
            <a:r>
              <a:rPr lang="zh-TW" altLang="zh-TW" dirty="0"/>
              <a:t>”</a:t>
            </a:r>
            <a:r>
              <a:rPr lang="en-US" altLang="zh-TW" dirty="0"/>
              <a:t>~6</a:t>
            </a:r>
            <a:r>
              <a:rPr lang="zh-TW" altLang="zh-TW" dirty="0"/>
              <a:t>’</a:t>
            </a:r>
            <a:r>
              <a:rPr lang="en-US" altLang="zh-TW" dirty="0"/>
              <a:t>01</a:t>
            </a:r>
            <a:r>
              <a:rPr lang="zh-TW" altLang="zh-TW" dirty="0"/>
              <a:t>”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12907F2-2C91-4044-A46F-753AF8FED495}"/>
              </a:ext>
            </a:extLst>
          </p:cNvPr>
          <p:cNvSpPr/>
          <p:nvPr/>
        </p:nvSpPr>
        <p:spPr>
          <a:xfrm>
            <a:off x="3310456" y="397470"/>
            <a:ext cx="50321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Hannotate TC" charset="-120"/>
                <a:ea typeface="Hannotate TC" charset="-120"/>
                <a:cs typeface="Hannotate TC" charset="-120"/>
              </a:rPr>
              <a:t>解開誤會三步驟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F8CEFCF-3C99-3745-98F1-75A9C5027147}"/>
              </a:ext>
            </a:extLst>
          </p:cNvPr>
          <p:cNvSpPr/>
          <p:nvPr/>
        </p:nvSpPr>
        <p:spPr>
          <a:xfrm>
            <a:off x="10304353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靜思</a:t>
            </a:r>
          </a:p>
        </p:txBody>
      </p:sp>
      <p:pic>
        <p:nvPicPr>
          <p:cNvPr id="25603" name="圖片 9">
            <a:extLst>
              <a:ext uri="{FF2B5EF4-FFF2-40B4-BE49-F238E27FC236}">
                <a16:creationId xmlns:a16="http://schemas.microsoft.com/office/drawing/2014/main" id="{2A3B7585-EAE0-8349-9EE5-59CEE317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20800"/>
            <a:ext cx="32543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DE16284-A9DD-3F49-A989-6D51CC36AE88}"/>
              </a:ext>
            </a:extLst>
          </p:cNvPr>
          <p:cNvSpPr/>
          <p:nvPr/>
        </p:nvSpPr>
        <p:spPr>
          <a:xfrm>
            <a:off x="3659711" y="1845158"/>
            <a:ext cx="518979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冷靜下來  緩和情緒</a:t>
            </a:r>
            <a:endParaRPr lang="zh-TW" altLang="en-US" sz="4000" b="1" dirty="0">
              <a:ln w="19050">
                <a:solidFill>
                  <a:schemeClr val="bg1">
                    <a:alpha val="16000"/>
                  </a:schemeClr>
                </a:solidFill>
                <a:prstDash val="solid"/>
              </a:ln>
              <a:solidFill>
                <a:srgbClr val="FF0000">
                  <a:alpha val="0"/>
                </a:srgb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D657D1-2753-0844-BFEB-38846043DBD1}"/>
              </a:ext>
            </a:extLst>
          </p:cNvPr>
          <p:cNvSpPr/>
          <p:nvPr/>
        </p:nvSpPr>
        <p:spPr>
          <a:xfrm>
            <a:off x="3406262" y="3493569"/>
            <a:ext cx="518979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FF0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設想對方的心情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9F191D-578D-344A-96A1-06505C00E28F}"/>
              </a:ext>
            </a:extLst>
          </p:cNvPr>
          <p:cNvSpPr/>
          <p:nvPr/>
        </p:nvSpPr>
        <p:spPr>
          <a:xfrm>
            <a:off x="3406262" y="5110765"/>
            <a:ext cx="518979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>
                    <a:alpha val="0"/>
                  </a:srgb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Print" charset="0"/>
              </a:rPr>
              <a:t>好好跟對方說明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69CDDFA-E4A5-CF42-A696-8E9B056A4FC6}"/>
              </a:ext>
            </a:extLst>
          </p:cNvPr>
          <p:cNvSpPr/>
          <p:nvPr/>
        </p:nvSpPr>
        <p:spPr>
          <a:xfrm>
            <a:off x="9705397" y="5959607"/>
            <a:ext cx="15696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省思</a:t>
            </a:r>
          </a:p>
        </p:txBody>
      </p:sp>
      <p:pic>
        <p:nvPicPr>
          <p:cNvPr id="26626" name="內容版面配置區 2">
            <a:extLst>
              <a:ext uri="{FF2B5EF4-FFF2-40B4-BE49-F238E27FC236}">
                <a16:creationId xmlns:a16="http://schemas.microsoft.com/office/drawing/2014/main" id="{77962F02-083F-E04A-8237-9A7038FC9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6075" y="871538"/>
            <a:ext cx="8478838" cy="4935537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5E93708-2D9C-BE41-A219-A7CE55FFE1E9}"/>
              </a:ext>
            </a:extLst>
          </p:cNvPr>
          <p:cNvSpPr txBox="1"/>
          <p:nvPr/>
        </p:nvSpPr>
        <p:spPr>
          <a:xfrm>
            <a:off x="6301409" y="5983357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11’00”~22’30”</a:t>
            </a:r>
            <a:r>
              <a:rPr lang="zh-TW" altLang="zh-TW" dirty="0"/>
              <a:t> </a:t>
            </a:r>
            <a:endParaRPr kumimoji="1" lang="zh-TW" altLang="en-US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內容版面配置區 3">
            <a:extLst>
              <a:ext uri="{FF2B5EF4-FFF2-40B4-BE49-F238E27FC236}">
                <a16:creationId xmlns:a16="http://schemas.microsoft.com/office/drawing/2014/main" id="{FD16115E-1A25-424A-B67F-06CD745B6A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338" y="0"/>
            <a:ext cx="5978526" cy="6858000"/>
          </a:xfr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14E5F25-4128-564B-A559-D0F2369CF538}"/>
              </a:ext>
            </a:extLst>
          </p:cNvPr>
          <p:cNvSpPr/>
          <p:nvPr/>
        </p:nvSpPr>
        <p:spPr>
          <a:xfrm>
            <a:off x="8475345" y="5649048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生活實踐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B00F46B-89BA-EC4B-9273-46C165E14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311150"/>
            <a:ext cx="5334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生活實踐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- 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學習單第</a:t>
            </a:r>
            <a:r>
              <a:rPr lang="en-US" altLang="zh-TW" sz="3600">
                <a:solidFill>
                  <a:srgbClr val="145FAA"/>
                </a:solidFill>
                <a:latin typeface="Segoe Print" panose="02000800000000000000" pitchFamily="2" charset="0"/>
              </a:rPr>
              <a:t>7</a:t>
            </a:r>
            <a:r>
              <a:rPr lang="zh-TW" altLang="en-US" sz="3600">
                <a:solidFill>
                  <a:srgbClr val="145FAA"/>
                </a:solidFill>
                <a:latin typeface="Segoe Print" panose="02000800000000000000" pitchFamily="2" charset="0"/>
              </a:rPr>
              <a:t>頁</a:t>
            </a:r>
          </a:p>
        </p:txBody>
      </p:sp>
      <p:sp>
        <p:nvSpPr>
          <p:cNvPr id="28676" name="矩形 6">
            <a:extLst>
              <a:ext uri="{FF2B5EF4-FFF2-40B4-BE49-F238E27FC236}">
                <a16:creationId xmlns:a16="http://schemas.microsoft.com/office/drawing/2014/main" id="{E91353FE-1C58-0240-97AF-DF8C79F2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1393825"/>
            <a:ext cx="53117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從今天起到下次上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EQ</a:t>
            </a:r>
            <a:r>
              <a:rPr lang="zh-CN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課前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要練習的第五個技巧是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    ”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</a:t>
            </a:r>
            <a:r>
              <a:rPr lang="zh-TW" altLang="en-US" sz="2800" dirty="0"/>
              <a:t>用智慧解開誤會 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要記得自己把練習的事情填入學習單中之第七頁</a:t>
            </a:r>
            <a:r>
              <a:rPr lang="en-US" altLang="zh-TW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 , </a:t>
            </a:r>
            <a:r>
              <a:rPr lang="zh-TW" altLang="en-US" sz="2800" dirty="0">
                <a:latin typeface="Segoe Print" panose="02000800000000000000" pitchFamily="2" charset="0"/>
                <a:ea typeface="新細明體" panose="02020500000000000000" pitchFamily="18" charset="-120"/>
              </a:rPr>
              <a:t>並且跟老師領取貼紙</a:t>
            </a: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latin typeface="Segoe Print" panose="02000800000000000000" pitchFamily="2" charset="0"/>
              <a:ea typeface="新細明體" panose="02020500000000000000" pitchFamily="18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8485025-5BB6-264A-B217-42C54F78DD51}"/>
              </a:ext>
            </a:extLst>
          </p:cNvPr>
          <p:cNvSpPr/>
          <p:nvPr/>
        </p:nvSpPr>
        <p:spPr>
          <a:xfrm>
            <a:off x="0" y="122656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F063D0-B540-D941-8F21-2BE41C195F81}"/>
              </a:ext>
            </a:extLst>
          </p:cNvPr>
          <p:cNvSpPr/>
          <p:nvPr/>
        </p:nvSpPr>
        <p:spPr>
          <a:xfrm>
            <a:off x="17634" y="5490469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0CAC68-1B86-C346-8177-36EC3B4D1AC2}"/>
              </a:ext>
            </a:extLst>
          </p:cNvPr>
          <p:cNvSpPr/>
          <p:nvPr/>
        </p:nvSpPr>
        <p:spPr>
          <a:xfrm>
            <a:off x="8817" y="615926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ACD9A87-9711-0A44-81CB-6BFB658D9827}"/>
              </a:ext>
            </a:extLst>
          </p:cNvPr>
          <p:cNvSpPr/>
          <p:nvPr/>
        </p:nvSpPr>
        <p:spPr>
          <a:xfrm>
            <a:off x="43385" y="4740722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77750C-441B-D14D-8C8E-EB99F2510675}"/>
              </a:ext>
            </a:extLst>
          </p:cNvPr>
          <p:cNvSpPr/>
          <p:nvPr/>
        </p:nvSpPr>
        <p:spPr>
          <a:xfrm>
            <a:off x="43385" y="2633818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5328DC7-0AAF-0444-AB60-F366625D9120}"/>
              </a:ext>
            </a:extLst>
          </p:cNvPr>
          <p:cNvSpPr/>
          <p:nvPr/>
        </p:nvSpPr>
        <p:spPr>
          <a:xfrm>
            <a:off x="44086" y="4071923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E14C89-36D6-8543-AB38-550C7A3674AD}"/>
              </a:ext>
            </a:extLst>
          </p:cNvPr>
          <p:cNvSpPr/>
          <p:nvPr/>
        </p:nvSpPr>
        <p:spPr>
          <a:xfrm>
            <a:off x="17634" y="1914766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92DA173-0AA6-9A49-862D-FB237E84BF27}"/>
              </a:ext>
            </a:extLst>
          </p:cNvPr>
          <p:cNvSpPr/>
          <p:nvPr/>
        </p:nvSpPr>
        <p:spPr>
          <a:xfrm>
            <a:off x="44086" y="3383767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在家裡的練習</a:t>
            </a:r>
            <a:endParaRPr lang="en-US" altLang="zh-TW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  <a:p>
            <a:pPr algn="ctr">
              <a:defRPr/>
            </a:pPr>
            <a:r>
              <a:rPr lang="zh-TW" altLang="en-US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在學校的練習</a:t>
            </a:r>
          </a:p>
        </p:txBody>
      </p:sp>
      <p:sp>
        <p:nvSpPr>
          <p:cNvPr id="3" name="笑臉 2">
            <a:extLst>
              <a:ext uri="{FF2B5EF4-FFF2-40B4-BE49-F238E27FC236}">
                <a16:creationId xmlns:a16="http://schemas.microsoft.com/office/drawing/2014/main" id="{D7848362-38F6-944B-B6F4-2947587524AD}"/>
              </a:ext>
            </a:extLst>
          </p:cNvPr>
          <p:cNvSpPr/>
          <p:nvPr/>
        </p:nvSpPr>
        <p:spPr>
          <a:xfrm>
            <a:off x="1824038" y="4024313"/>
            <a:ext cx="425450" cy="38417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6" name="笑臉 15">
            <a:extLst>
              <a:ext uri="{FF2B5EF4-FFF2-40B4-BE49-F238E27FC236}">
                <a16:creationId xmlns:a16="http://schemas.microsoft.com/office/drawing/2014/main" id="{3447A481-6A38-8C4F-935F-DEFACBE239CE}"/>
              </a:ext>
            </a:extLst>
          </p:cNvPr>
          <p:cNvSpPr/>
          <p:nvPr/>
        </p:nvSpPr>
        <p:spPr>
          <a:xfrm>
            <a:off x="3076575" y="4289425"/>
            <a:ext cx="430213" cy="365125"/>
          </a:xfrm>
          <a:prstGeom prst="smileyFac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Print" panose="02000800000000000000" pitchFamily="2" charset="0"/>
              </a:defRPr>
            </a:lvl9pPr>
          </a:lstStyle>
          <a:p>
            <a:pPr algn="ctr"/>
            <a:endParaRPr kumimoji="1" lang="zh-TW" altLang="en-US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DEDF02A-72D7-0B48-8E2F-46159D2E8BF5}"/>
              </a:ext>
            </a:extLst>
          </p:cNvPr>
          <p:cNvSpPr/>
          <p:nvPr/>
        </p:nvSpPr>
        <p:spPr>
          <a:xfrm>
            <a:off x="2183222" y="546139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Print" charset="0"/>
              </a:rPr>
              <a:t>練習單</a:t>
            </a:r>
            <a:endParaRPr lang="zh-TW" altLang="en-US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Print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D5EE8DA-87B5-FC46-B9DD-FFC3F581A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7413" y="534988"/>
            <a:ext cx="7308850" cy="61595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>
                <a:solidFill>
                  <a:srgbClr val="145FAA"/>
                </a:solidFill>
              </a:rPr>
              <a:t>請翻開學習單</a:t>
            </a:r>
            <a:r>
              <a:rPr lang="en-US" altLang="zh-TW">
                <a:solidFill>
                  <a:srgbClr val="145FAA"/>
                </a:solidFill>
              </a:rPr>
              <a:t>, </a:t>
            </a:r>
            <a:r>
              <a:rPr lang="zh-TW" altLang="en-US">
                <a:solidFill>
                  <a:srgbClr val="145FAA"/>
                </a:solidFill>
              </a:rPr>
              <a:t>完成第</a:t>
            </a:r>
            <a:r>
              <a:rPr lang="en-US" altLang="zh-TW">
                <a:solidFill>
                  <a:srgbClr val="145FAA"/>
                </a:solidFill>
              </a:rPr>
              <a:t>26~ 27</a:t>
            </a:r>
            <a:r>
              <a:rPr lang="zh-TW" altLang="en-US">
                <a:solidFill>
                  <a:srgbClr val="145FAA"/>
                </a:solidFill>
              </a:rPr>
              <a:t>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BAC46E9-2596-EA4E-8C72-9DC4130C8A58}"/>
              </a:ext>
            </a:extLst>
          </p:cNvPr>
          <p:cNvSpPr/>
          <p:nvPr/>
        </p:nvSpPr>
        <p:spPr>
          <a:xfrm>
            <a:off x="10404475" y="5934670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egoe Print" charset="0"/>
              </a:rPr>
              <a:t>省思</a:t>
            </a:r>
          </a:p>
        </p:txBody>
      </p:sp>
      <p:pic>
        <p:nvPicPr>
          <p:cNvPr id="29699" name="圖片 1">
            <a:extLst>
              <a:ext uri="{FF2B5EF4-FFF2-40B4-BE49-F238E27FC236}">
                <a16:creationId xmlns:a16="http://schemas.microsoft.com/office/drawing/2014/main" id="{B57973E3-D3F0-0843-87CC-84724352B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239838"/>
            <a:ext cx="365442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圖片 3">
            <a:extLst>
              <a:ext uri="{FF2B5EF4-FFF2-40B4-BE49-F238E27FC236}">
                <a16:creationId xmlns:a16="http://schemas.microsoft.com/office/drawing/2014/main" id="{677AED2A-C069-F94F-848B-CE457FA12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66813"/>
            <a:ext cx="375285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1833</TotalTime>
  <Words>445</Words>
  <Application>Microsoft Macintosh PowerPoint</Application>
  <PresentationFormat>寬螢幕</PresentationFormat>
  <Paragraphs>86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Hannotate TC</vt:lpstr>
      <vt:lpstr>Arial</vt:lpstr>
      <vt:lpstr>Segoe Print</vt:lpstr>
      <vt:lpstr>大自然插畫 16X9</vt:lpstr>
      <vt:lpstr> 第五講-用智慧解開誤會  資料來源:慈濟大愛電視台「當我們童在一起」兒童節目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請翻開學習單, 完成第26~ 27頁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敦化國小106學年五年十五班 志工家長Iris Chen 製作 資料來源:慈濟大愛電視台「當我們童在一起」兒童節目 </dc:title>
  <dc:creator>Iris Chen</dc:creator>
  <cp:lastModifiedBy>Iris Chen</cp:lastModifiedBy>
  <cp:revision>111</cp:revision>
  <dcterms:created xsi:type="dcterms:W3CDTF">2017-09-22T15:22:27Z</dcterms:created>
  <dcterms:modified xsi:type="dcterms:W3CDTF">2018-12-23T16:25:05Z</dcterms:modified>
</cp:coreProperties>
</file>