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308" r:id="rId3"/>
    <p:sldId id="299" r:id="rId4"/>
    <p:sldId id="294" r:id="rId5"/>
    <p:sldId id="312" r:id="rId6"/>
    <p:sldId id="311" r:id="rId7"/>
    <p:sldId id="310" r:id="rId8"/>
    <p:sldId id="307" r:id="rId9"/>
    <p:sldId id="306" r:id="rId10"/>
    <p:sldId id="313" r:id="rId11"/>
    <p:sldId id="309" r:id="rId12"/>
    <p:sldId id="300" r:id="rId1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5" autoAdjust="0"/>
    <p:restoredTop sz="77650" autoAdjust="0"/>
  </p:normalViewPr>
  <p:slideViewPr>
    <p:cSldViewPr snapToGrid="0">
      <p:cViewPr varScale="1">
        <p:scale>
          <a:sx n="84" d="100"/>
          <a:sy n="84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DA49E64C-6616-9640-B792-2C4EF13B23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預留位置 2">
            <a:extLst>
              <a:ext uri="{FF2B5EF4-FFF2-40B4-BE49-F238E27FC236}">
                <a16:creationId xmlns:a16="http://schemas.microsoft.com/office/drawing/2014/main" id="{62FC659A-565D-404F-9C47-9807407180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E473A241-C3E3-1344-A8EB-346E6886D01D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738AD2FF-C59D-DF41-9A1B-208B56BBB0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F2076464-9A5E-114A-849D-E0E8CAE1C2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EF09013C-0B2B-9B46-BC52-34C3EBCDDBDD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>
            <a:extLst>
              <a:ext uri="{FF2B5EF4-FFF2-40B4-BE49-F238E27FC236}">
                <a16:creationId xmlns:a16="http://schemas.microsoft.com/office/drawing/2014/main" id="{89E98ECE-DD67-DA4F-B11A-D7EED6AA92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dirty="0"/>
          </a:p>
        </p:txBody>
      </p:sp>
      <p:sp>
        <p:nvSpPr>
          <p:cNvPr id="5" name="備忘稿預留位置 4">
            <a:extLst>
              <a:ext uri="{FF2B5EF4-FFF2-40B4-BE49-F238E27FC236}">
                <a16:creationId xmlns:a16="http://schemas.microsoft.com/office/drawing/2014/main" id="{6E5E5535-A2E3-4C4B-9EA7-2E5351D25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8" name="頁首預留位置 1">
            <a:extLst>
              <a:ext uri="{FF2B5EF4-FFF2-40B4-BE49-F238E27FC236}">
                <a16:creationId xmlns:a16="http://schemas.microsoft.com/office/drawing/2014/main" id="{77DB0CA3-0156-3548-B5BE-F12DA77BD1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日期預留位置 2">
            <a:extLst>
              <a:ext uri="{FF2B5EF4-FFF2-40B4-BE49-F238E27FC236}">
                <a16:creationId xmlns:a16="http://schemas.microsoft.com/office/drawing/2014/main" id="{9BA83979-F1C0-7F47-8C2B-5A7BA0DE2B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8D89E4C-A822-CC4E-9401-9A181D37B65F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  <p:sp>
        <p:nvSpPr>
          <p:cNvPr id="10" name="頁尾預留位置 3">
            <a:extLst>
              <a:ext uri="{FF2B5EF4-FFF2-40B4-BE49-F238E27FC236}">
                <a16:creationId xmlns:a16="http://schemas.microsoft.com/office/drawing/2014/main" id="{823C38FA-73D1-1F47-81CC-B3D77CAFAA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預留位置 4">
            <a:extLst>
              <a:ext uri="{FF2B5EF4-FFF2-40B4-BE49-F238E27FC236}">
                <a16:creationId xmlns:a16="http://schemas.microsoft.com/office/drawing/2014/main" id="{30F0BEEE-C4E6-5D42-B67B-AC00D8DC7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B0D0FC6-8A03-E945-9AFF-005657C8E3ED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4vw0G8Ul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4vw0G8Ul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4vw0G8Ul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投影片圖像版面配置區 1">
            <a:extLst>
              <a:ext uri="{FF2B5EF4-FFF2-40B4-BE49-F238E27FC236}">
                <a16:creationId xmlns:a16="http://schemas.microsoft.com/office/drawing/2014/main" id="{55096304-E9E6-2C48-90B1-F100BEBEF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備忘稿版面配置區 2">
            <a:extLst>
              <a:ext uri="{FF2B5EF4-FFF2-40B4-BE49-F238E27FC236}">
                <a16:creationId xmlns:a16="http://schemas.microsoft.com/office/drawing/2014/main" id="{9F841E65-B7F8-964A-9247-40ACBB669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7411" name="投影片編號版面配置區 3">
            <a:extLst>
              <a:ext uri="{FF2B5EF4-FFF2-40B4-BE49-F238E27FC236}">
                <a16:creationId xmlns:a16="http://schemas.microsoft.com/office/drawing/2014/main" id="{E16F7C26-FD32-2745-B8E2-5DACF22B5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F5002C-5DF3-A24F-9154-D491DE721571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投影片圖像版面配置區 1">
            <a:extLst>
              <a:ext uri="{FF2B5EF4-FFF2-40B4-BE49-F238E27FC236}">
                <a16:creationId xmlns:a16="http://schemas.microsoft.com/office/drawing/2014/main" id="{F5B824A2-A2BE-A349-8C10-71BB68C0D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備忘稿版面配置區 2">
            <a:extLst>
              <a:ext uri="{FF2B5EF4-FFF2-40B4-BE49-F238E27FC236}">
                <a16:creationId xmlns:a16="http://schemas.microsoft.com/office/drawing/2014/main" id="{7D6092EB-78D5-3C49-B04A-DFE07E7E7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想要的事物沒有辦法得到，你會不會感覺不甘心甚至氣得想爆炸？「轉念」不是否定自己的情緒而是找到一個新的方向來轉換負面心情，所謂「柳暗花明又一村」就是這個道理！</a:t>
            </a:r>
          </a:p>
        </p:txBody>
      </p:sp>
      <p:sp>
        <p:nvSpPr>
          <p:cNvPr id="20483" name="投影片編號版面配置區 3">
            <a:extLst>
              <a:ext uri="{FF2B5EF4-FFF2-40B4-BE49-F238E27FC236}">
                <a16:creationId xmlns:a16="http://schemas.microsoft.com/office/drawing/2014/main" id="{04D23D90-4533-3D4C-A8B0-E85AF6606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5B82CD6F-C753-F647-939D-51FB4B2DCB7D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投影片影像版面配置區 1">
            <a:extLst>
              <a:ext uri="{FF2B5EF4-FFF2-40B4-BE49-F238E27FC236}">
                <a16:creationId xmlns:a16="http://schemas.microsoft.com/office/drawing/2014/main" id="{BEC78A96-FFCF-FE43-94F9-45F3A4B62E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備忘稿版面配置區 2">
            <a:extLst>
              <a:ext uri="{FF2B5EF4-FFF2-40B4-BE49-F238E27FC236}">
                <a16:creationId xmlns:a16="http://schemas.microsoft.com/office/drawing/2014/main" id="{83CFB3ED-F498-C34F-90DC-C081ED9508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u="sng" dirty="0">
                <a:hlinkClick r:id="rId3"/>
              </a:rPr>
              <a:t>https://www.youtube.com/watch?v=Si4vw0G8UlA</a:t>
            </a:r>
            <a:r>
              <a:rPr lang="zh-TW" altLang="zh-TW" dirty="0"/>
              <a:t> </a:t>
            </a:r>
            <a:endParaRPr lang="en-US" altLang="zh-TW" dirty="0"/>
          </a:p>
          <a:p>
            <a:r>
              <a:rPr lang="en-US" altLang="zh-TW" dirty="0"/>
              <a:t>01’27’~07’57”</a:t>
            </a:r>
            <a:r>
              <a:rPr lang="zh-TW" altLang="zh-TW" dirty="0"/>
              <a:t> </a:t>
            </a:r>
            <a:endParaRPr kumimoji="1" lang="zh-TW" altLang="en-US" dirty="0"/>
          </a:p>
        </p:txBody>
      </p:sp>
      <p:sp>
        <p:nvSpPr>
          <p:cNvPr id="22531" name="投影片編號版面配置區 3">
            <a:extLst>
              <a:ext uri="{FF2B5EF4-FFF2-40B4-BE49-F238E27FC236}">
                <a16:creationId xmlns:a16="http://schemas.microsoft.com/office/drawing/2014/main" id="{90D10A25-C285-2D45-AE63-4BB8F325A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D4B498-DA0B-C241-8B70-50B6FBD7FBC3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投影片影像版面配置區 1">
            <a:extLst>
              <a:ext uri="{FF2B5EF4-FFF2-40B4-BE49-F238E27FC236}">
                <a16:creationId xmlns:a16="http://schemas.microsoft.com/office/drawing/2014/main" id="{8C86758C-5CE1-0149-B6FF-352112A936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備忘稿版面配置區 2">
            <a:extLst>
              <a:ext uri="{FF2B5EF4-FFF2-40B4-BE49-F238E27FC236}">
                <a16:creationId xmlns:a16="http://schemas.microsoft.com/office/drawing/2014/main" id="{6CA60B94-03E4-C941-A24F-11EFC1B918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u="sng" dirty="0">
                <a:hlinkClick r:id="rId3"/>
              </a:rPr>
              <a:t>https://www.youtube.com/watch?v=Si4vw0G8UlA</a:t>
            </a:r>
            <a:r>
              <a:rPr lang="zh-TW" altLang="zh-TW" dirty="0"/>
              <a:t> </a:t>
            </a:r>
            <a:endParaRPr lang="en-US" altLang="zh-TW" dirty="0"/>
          </a:p>
          <a:p>
            <a:r>
              <a:rPr lang="en-US" altLang="zh-TW" dirty="0"/>
              <a:t>11’03’~12’28”</a:t>
            </a:r>
            <a:r>
              <a:rPr lang="zh-TW" altLang="zh-TW" dirty="0"/>
              <a:t> 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25603" name="投影片編號版面配置區 3">
            <a:extLst>
              <a:ext uri="{FF2B5EF4-FFF2-40B4-BE49-F238E27FC236}">
                <a16:creationId xmlns:a16="http://schemas.microsoft.com/office/drawing/2014/main" id="{CB58C14C-49B4-3E45-8D0F-3A3A4A304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B4B7E3-0213-6446-AE84-FBDF3931D2C8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投影片影像版面配置區 1">
            <a:extLst>
              <a:ext uri="{FF2B5EF4-FFF2-40B4-BE49-F238E27FC236}">
                <a16:creationId xmlns:a16="http://schemas.microsoft.com/office/drawing/2014/main" id="{D196867B-BE0A-0D4E-A984-7B811C92B2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備忘稿版面配置區 2">
            <a:extLst>
              <a:ext uri="{FF2B5EF4-FFF2-40B4-BE49-F238E27FC236}">
                <a16:creationId xmlns:a16="http://schemas.microsoft.com/office/drawing/2014/main" id="{DF6D845E-5E56-6348-99F2-0048252967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/>
          </a:p>
        </p:txBody>
      </p:sp>
      <p:sp>
        <p:nvSpPr>
          <p:cNvPr id="27651" name="投影片編號版面配置區 3">
            <a:extLst>
              <a:ext uri="{FF2B5EF4-FFF2-40B4-BE49-F238E27FC236}">
                <a16:creationId xmlns:a16="http://schemas.microsoft.com/office/drawing/2014/main" id="{2D003D38-8A88-B644-90A5-B99598B5C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BBC4D6-0AC1-4040-9CE7-BE82A4D9D144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影像版面配置區 1">
            <a:extLst>
              <a:ext uri="{FF2B5EF4-FFF2-40B4-BE49-F238E27FC236}">
                <a16:creationId xmlns:a16="http://schemas.microsoft.com/office/drawing/2014/main" id="{241E628B-DDAA-E947-AB12-2E26F081C8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備忘稿版面配置區 2">
            <a:extLst>
              <a:ext uri="{FF2B5EF4-FFF2-40B4-BE49-F238E27FC236}">
                <a16:creationId xmlns:a16="http://schemas.microsoft.com/office/drawing/2014/main" id="{E6B9F053-115E-514D-B799-DAC6F41EE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u="sng" dirty="0">
                <a:hlinkClick r:id="rId3"/>
              </a:rPr>
              <a:t>https://www.youtube.com/watch?v=Si4vw0G8UlA</a:t>
            </a:r>
            <a:r>
              <a:rPr lang="zh-TW" altLang="zh-TW" dirty="0"/>
              <a:t> </a:t>
            </a:r>
            <a:endParaRPr lang="en-US" altLang="zh-TW" dirty="0"/>
          </a:p>
          <a:p>
            <a:r>
              <a:rPr lang="en-US" altLang="zh-TW" dirty="0"/>
              <a:t>14’50”~19’55”</a:t>
            </a:r>
            <a:r>
              <a:rPr lang="zh-TW" altLang="zh-TW" dirty="0"/>
              <a:t> </a:t>
            </a:r>
            <a:endParaRPr kumimoji="1" lang="zh-TW" altLang="en-US" dirty="0"/>
          </a:p>
        </p:txBody>
      </p:sp>
      <p:sp>
        <p:nvSpPr>
          <p:cNvPr id="29699" name="投影片編號版面配置區 3">
            <a:extLst>
              <a:ext uri="{FF2B5EF4-FFF2-40B4-BE49-F238E27FC236}">
                <a16:creationId xmlns:a16="http://schemas.microsoft.com/office/drawing/2014/main" id="{33471F05-E173-DB49-876D-EDE683BA5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AAE5E8-7CFD-AB4B-AF93-8F9BEDDB2E3E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影像版面配置區 1">
            <a:extLst>
              <a:ext uri="{FF2B5EF4-FFF2-40B4-BE49-F238E27FC236}">
                <a16:creationId xmlns:a16="http://schemas.microsoft.com/office/drawing/2014/main" id="{7927F1C5-3E19-B04A-8E15-3C5A1BC462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備忘稿版面配置區 2">
            <a:extLst>
              <a:ext uri="{FF2B5EF4-FFF2-40B4-BE49-F238E27FC236}">
                <a16:creationId xmlns:a16="http://schemas.microsoft.com/office/drawing/2014/main" id="{F1107CE9-D09E-C84B-B832-1DC57ECC4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/>
          </a:p>
        </p:txBody>
      </p:sp>
      <p:sp>
        <p:nvSpPr>
          <p:cNvPr id="32771" name="投影片編號版面配置區 3">
            <a:extLst>
              <a:ext uri="{FF2B5EF4-FFF2-40B4-BE49-F238E27FC236}">
                <a16:creationId xmlns:a16="http://schemas.microsoft.com/office/drawing/2014/main" id="{EE033634-541B-384C-B6E2-D825A8129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AB8009-FC5E-3840-AFDB-76DE9CC3534C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9156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影像版面配置區 1">
            <a:extLst>
              <a:ext uri="{FF2B5EF4-FFF2-40B4-BE49-F238E27FC236}">
                <a16:creationId xmlns:a16="http://schemas.microsoft.com/office/drawing/2014/main" id="{7927F1C5-3E19-B04A-8E15-3C5A1BC462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備忘稿版面配置區 2">
            <a:extLst>
              <a:ext uri="{FF2B5EF4-FFF2-40B4-BE49-F238E27FC236}">
                <a16:creationId xmlns:a16="http://schemas.microsoft.com/office/drawing/2014/main" id="{F1107CE9-D09E-C84B-B832-1DC57ECC4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/>
          </a:p>
        </p:txBody>
      </p:sp>
      <p:sp>
        <p:nvSpPr>
          <p:cNvPr id="32771" name="投影片編號版面配置區 3">
            <a:extLst>
              <a:ext uri="{FF2B5EF4-FFF2-40B4-BE49-F238E27FC236}">
                <a16:creationId xmlns:a16="http://schemas.microsoft.com/office/drawing/2014/main" id="{EE033634-541B-384C-B6E2-D825A8129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AB8009-FC5E-3840-AFDB-76DE9CC3534C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432726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EF5023B8-B064-BF40-B9A3-16B995F73A91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手繪多邊形​​ 41">
              <a:extLst>
                <a:ext uri="{FF2B5EF4-FFF2-40B4-BE49-F238E27FC236}">
                  <a16:creationId xmlns:a16="http://schemas.microsoft.com/office/drawing/2014/main" id="{17B669B7-4E16-8542-BB60-C0ABC50AC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​​ 42">
              <a:extLst>
                <a:ext uri="{FF2B5EF4-FFF2-40B4-BE49-F238E27FC236}">
                  <a16:creationId xmlns:a16="http://schemas.microsoft.com/office/drawing/2014/main" id="{043EB178-F4FE-FB42-9014-1739CCDC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>
              <a:extLst>
                <a:ext uri="{FF2B5EF4-FFF2-40B4-BE49-F238E27FC236}">
                  <a16:creationId xmlns:a16="http://schemas.microsoft.com/office/drawing/2014/main" id="{6911A9A4-F630-D54F-803E-C70E525F3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4">
              <a:extLst>
                <a:ext uri="{FF2B5EF4-FFF2-40B4-BE49-F238E27FC236}">
                  <a16:creationId xmlns:a16="http://schemas.microsoft.com/office/drawing/2014/main" id="{4B17D2FB-8031-5B41-9B14-184C5A5F9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5">
              <a:extLst>
                <a:ext uri="{FF2B5EF4-FFF2-40B4-BE49-F238E27FC236}">
                  <a16:creationId xmlns:a16="http://schemas.microsoft.com/office/drawing/2014/main" id="{7B79925F-8E28-FC4E-9124-7E1291692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>
              <a:extLst>
                <a:ext uri="{FF2B5EF4-FFF2-40B4-BE49-F238E27FC236}">
                  <a16:creationId xmlns:a16="http://schemas.microsoft.com/office/drawing/2014/main" id="{DD220C97-2406-D246-A027-2FA672FDA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>
              <a:extLst>
                <a:ext uri="{FF2B5EF4-FFF2-40B4-BE49-F238E27FC236}">
                  <a16:creationId xmlns:a16="http://schemas.microsoft.com/office/drawing/2014/main" id="{A982B4B5-8AD0-744D-AF06-A97AFF0805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>
              <a:extLst>
                <a:ext uri="{FF2B5EF4-FFF2-40B4-BE49-F238E27FC236}">
                  <a16:creationId xmlns:a16="http://schemas.microsoft.com/office/drawing/2014/main" id="{EDA32893-E94C-AE4A-B3AE-D6CAC269E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>
              <a:extLst>
                <a:ext uri="{FF2B5EF4-FFF2-40B4-BE49-F238E27FC236}">
                  <a16:creationId xmlns:a16="http://schemas.microsoft.com/office/drawing/2014/main" id="{1830B64D-910D-3542-8309-30BF3E8B4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>
              <a:extLst>
                <a:ext uri="{FF2B5EF4-FFF2-40B4-BE49-F238E27FC236}">
                  <a16:creationId xmlns:a16="http://schemas.microsoft.com/office/drawing/2014/main" id="{57D7D78D-2B3E-A24F-B1EF-77000B2CC2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>
              <a:extLst>
                <a:ext uri="{FF2B5EF4-FFF2-40B4-BE49-F238E27FC236}">
                  <a16:creationId xmlns:a16="http://schemas.microsoft.com/office/drawing/2014/main" id="{B4C7DC2F-6803-CB4D-9F0A-EB1705F173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>
              <a:extLst>
                <a:ext uri="{FF2B5EF4-FFF2-40B4-BE49-F238E27FC236}">
                  <a16:creationId xmlns:a16="http://schemas.microsoft.com/office/drawing/2014/main" id="{7443259D-4D69-5F41-B4E3-257BE056E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92491F5-3614-5E41-9758-F0A1299BCC0C}"/>
              </a:ext>
            </a:extLst>
          </p:cNvPr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手繪多邊形​​ 41">
              <a:extLst>
                <a:ext uri="{FF2B5EF4-FFF2-40B4-BE49-F238E27FC236}">
                  <a16:creationId xmlns:a16="http://schemas.microsoft.com/office/drawing/2014/main" id="{258AC54C-82FF-104D-AE79-6C5E711B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​​ 42">
              <a:extLst>
                <a:ext uri="{FF2B5EF4-FFF2-40B4-BE49-F238E27FC236}">
                  <a16:creationId xmlns:a16="http://schemas.microsoft.com/office/drawing/2014/main" id="{C0437D64-CF38-C94A-B531-4678B8E3A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​​ 43">
              <a:extLst>
                <a:ext uri="{FF2B5EF4-FFF2-40B4-BE49-F238E27FC236}">
                  <a16:creationId xmlns:a16="http://schemas.microsoft.com/office/drawing/2014/main" id="{9D3E126E-02E1-F240-BDE9-886AC80CE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4">
              <a:extLst>
                <a:ext uri="{FF2B5EF4-FFF2-40B4-BE49-F238E27FC236}">
                  <a16:creationId xmlns:a16="http://schemas.microsoft.com/office/drawing/2014/main" id="{3DE554FA-D338-B345-9B59-D0A9A31FF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5">
              <a:extLst>
                <a:ext uri="{FF2B5EF4-FFF2-40B4-BE49-F238E27FC236}">
                  <a16:creationId xmlns:a16="http://schemas.microsoft.com/office/drawing/2014/main" id="{4167F96E-9362-0845-B756-22CAA771CE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6">
              <a:extLst>
                <a:ext uri="{FF2B5EF4-FFF2-40B4-BE49-F238E27FC236}">
                  <a16:creationId xmlns:a16="http://schemas.microsoft.com/office/drawing/2014/main" id="{301705F5-A345-EA45-929D-0764100A09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7">
              <a:extLst>
                <a:ext uri="{FF2B5EF4-FFF2-40B4-BE49-F238E27FC236}">
                  <a16:creationId xmlns:a16="http://schemas.microsoft.com/office/drawing/2014/main" id="{FC251EE3-CBEB-F74A-AF9B-4C8A5CBA8C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8">
              <a:extLst>
                <a:ext uri="{FF2B5EF4-FFF2-40B4-BE49-F238E27FC236}">
                  <a16:creationId xmlns:a16="http://schemas.microsoft.com/office/drawing/2014/main" id="{9FA630CE-01B6-EA47-B4C5-F1C3B30036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9">
              <a:extLst>
                <a:ext uri="{FF2B5EF4-FFF2-40B4-BE49-F238E27FC236}">
                  <a16:creationId xmlns:a16="http://schemas.microsoft.com/office/drawing/2014/main" id="{6FE9B529-3989-D64B-8325-CF2272074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50">
              <a:extLst>
                <a:ext uri="{FF2B5EF4-FFF2-40B4-BE49-F238E27FC236}">
                  <a16:creationId xmlns:a16="http://schemas.microsoft.com/office/drawing/2014/main" id="{DF8B5282-A083-364A-808D-741362783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51">
              <a:extLst>
                <a:ext uri="{FF2B5EF4-FFF2-40B4-BE49-F238E27FC236}">
                  <a16:creationId xmlns:a16="http://schemas.microsoft.com/office/drawing/2014/main" id="{79F2E2F9-F7C9-EC4E-AC00-F8D44C432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2">
              <a:extLst>
                <a:ext uri="{FF2B5EF4-FFF2-40B4-BE49-F238E27FC236}">
                  <a16:creationId xmlns:a16="http://schemas.microsoft.com/office/drawing/2014/main" id="{12D3258C-9A9D-E240-9A5D-F35312C94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BD8D7BD-C953-DC40-85F8-E21118CAAD1C}"/>
              </a:ext>
            </a:extLst>
          </p:cNvPr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手繪多邊形​​ 41">
              <a:extLst>
                <a:ext uri="{FF2B5EF4-FFF2-40B4-BE49-F238E27FC236}">
                  <a16:creationId xmlns:a16="http://schemas.microsoft.com/office/drawing/2014/main" id="{5DBBD677-9C00-9542-B1DD-16D874765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手繪多邊形​​ 42">
              <a:extLst>
                <a:ext uri="{FF2B5EF4-FFF2-40B4-BE49-F238E27FC236}">
                  <a16:creationId xmlns:a16="http://schemas.microsoft.com/office/drawing/2014/main" id="{E793F95E-4DEC-0A4B-AF6E-46E177FA6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手繪多邊形​​ 43">
              <a:extLst>
                <a:ext uri="{FF2B5EF4-FFF2-40B4-BE49-F238E27FC236}">
                  <a16:creationId xmlns:a16="http://schemas.microsoft.com/office/drawing/2014/main" id="{7A75D7FE-C6B0-3A44-90CC-7DE5BE199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​​ 44">
              <a:extLst>
                <a:ext uri="{FF2B5EF4-FFF2-40B4-BE49-F238E27FC236}">
                  <a16:creationId xmlns:a16="http://schemas.microsoft.com/office/drawing/2014/main" id="{E7BD71E1-1C5F-8946-8015-D32FE65FC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​​ 45">
              <a:extLst>
                <a:ext uri="{FF2B5EF4-FFF2-40B4-BE49-F238E27FC236}">
                  <a16:creationId xmlns:a16="http://schemas.microsoft.com/office/drawing/2014/main" id="{C2D6C110-85FD-5A44-8FB9-238608C6A6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​​ 46">
              <a:extLst>
                <a:ext uri="{FF2B5EF4-FFF2-40B4-BE49-F238E27FC236}">
                  <a16:creationId xmlns:a16="http://schemas.microsoft.com/office/drawing/2014/main" id="{1A5BCE76-5DA1-AB40-B2DA-1821C0D77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手繪多邊形​​ 47">
              <a:extLst>
                <a:ext uri="{FF2B5EF4-FFF2-40B4-BE49-F238E27FC236}">
                  <a16:creationId xmlns:a16="http://schemas.microsoft.com/office/drawing/2014/main" id="{DE598792-379D-6243-BC57-BD1819DC6D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手繪多邊形​​ 48">
              <a:extLst>
                <a:ext uri="{FF2B5EF4-FFF2-40B4-BE49-F238E27FC236}">
                  <a16:creationId xmlns:a16="http://schemas.microsoft.com/office/drawing/2014/main" id="{259B08D0-AFEB-1D4B-B5FF-A2A190A889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​​ 49">
              <a:extLst>
                <a:ext uri="{FF2B5EF4-FFF2-40B4-BE49-F238E27FC236}">
                  <a16:creationId xmlns:a16="http://schemas.microsoft.com/office/drawing/2014/main" id="{30F09973-BEF5-904F-98CB-D5CD621F2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​​ 50">
              <a:extLst>
                <a:ext uri="{FF2B5EF4-FFF2-40B4-BE49-F238E27FC236}">
                  <a16:creationId xmlns:a16="http://schemas.microsoft.com/office/drawing/2014/main" id="{7F85CAAB-4FDA-044F-81F5-B4C95A0EAC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​​ 51">
              <a:extLst>
                <a:ext uri="{FF2B5EF4-FFF2-40B4-BE49-F238E27FC236}">
                  <a16:creationId xmlns:a16="http://schemas.microsoft.com/office/drawing/2014/main" id="{CBCC81BB-098D-644D-8060-FDBCFE7BAF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​​ 52">
              <a:extLst>
                <a:ext uri="{FF2B5EF4-FFF2-40B4-BE49-F238E27FC236}">
                  <a16:creationId xmlns:a16="http://schemas.microsoft.com/office/drawing/2014/main" id="{CD29AF5D-72BA-A04E-AA5A-6CD0CFBB76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</a:t>
            </a:r>
          </a:p>
        </p:txBody>
      </p:sp>
      <p:sp>
        <p:nvSpPr>
          <p:cNvPr id="46" name="投影片編號預留位置 7">
            <a:extLst>
              <a:ext uri="{FF2B5EF4-FFF2-40B4-BE49-F238E27FC236}">
                <a16:creationId xmlns:a16="http://schemas.microsoft.com/office/drawing/2014/main" id="{8F618B63-6190-5F4E-809D-7612A3A7D47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885803C-0055-6F4C-A947-D598369CB0A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7" name="頁尾預留位置 6">
            <a:extLst>
              <a:ext uri="{FF2B5EF4-FFF2-40B4-BE49-F238E27FC236}">
                <a16:creationId xmlns:a16="http://schemas.microsoft.com/office/drawing/2014/main" id="{D2789149-F80C-DA49-A075-BE0DAE30879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8" name="日期預留位置 3">
            <a:extLst>
              <a:ext uri="{FF2B5EF4-FFF2-40B4-BE49-F238E27FC236}">
                <a16:creationId xmlns:a16="http://schemas.microsoft.com/office/drawing/2014/main" id="{F71052A7-F1D1-1642-9A45-93032D29537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945DF750-C27B-F245-A544-6C3DC174A78C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781728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投影片編號預留位置 5">
            <a:extLst>
              <a:ext uri="{FF2B5EF4-FFF2-40B4-BE49-F238E27FC236}">
                <a16:creationId xmlns:a16="http://schemas.microsoft.com/office/drawing/2014/main" id="{EC4DED6B-1F21-7548-A968-3765E7924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6483-8337-3649-8FE5-742A07D1463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6" name="頁尾預留位置 4">
            <a:extLst>
              <a:ext uri="{FF2B5EF4-FFF2-40B4-BE49-F238E27FC236}">
                <a16:creationId xmlns:a16="http://schemas.microsoft.com/office/drawing/2014/main" id="{5820D56D-9F4A-BF42-9EAA-77113F28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日期預留位置 3">
            <a:extLst>
              <a:ext uri="{FF2B5EF4-FFF2-40B4-BE49-F238E27FC236}">
                <a16:creationId xmlns:a16="http://schemas.microsoft.com/office/drawing/2014/main" id="{2B7D13A0-D514-234A-B2B6-1EAA9B3A10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0CB22-928B-774A-861F-72064C36614E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736305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9285AD9B-26F7-BF4B-BDA3-A01644502627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手繪多邊形​​ 42">
              <a:extLst>
                <a:ext uri="{FF2B5EF4-FFF2-40B4-BE49-F238E27FC236}">
                  <a16:creationId xmlns:a16="http://schemas.microsoft.com/office/drawing/2014/main" id="{7B33F683-C4D8-494E-A524-DD0704E78AC3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手繪多邊形​​ 43">
              <a:extLst>
                <a:ext uri="{FF2B5EF4-FFF2-40B4-BE49-F238E27FC236}">
                  <a16:creationId xmlns:a16="http://schemas.microsoft.com/office/drawing/2014/main" id="{5CBBB905-1630-2B49-8BB7-DAF0539675A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9">
              <a:extLst>
                <a:ext uri="{FF2B5EF4-FFF2-40B4-BE49-F238E27FC236}">
                  <a16:creationId xmlns:a16="http://schemas.microsoft.com/office/drawing/2014/main" id="{37A87477-7CCF-8B4A-A754-7E576EFE71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手繪多邊形​​ 41">
                <a:extLst>
                  <a:ext uri="{FF2B5EF4-FFF2-40B4-BE49-F238E27FC236}">
                    <a16:creationId xmlns:a16="http://schemas.microsoft.com/office/drawing/2014/main" id="{E0D169BE-1E5B-F641-B81C-2EE07DAEE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手繪多邊形​​ 44">
                <a:extLst>
                  <a:ext uri="{FF2B5EF4-FFF2-40B4-BE49-F238E27FC236}">
                    <a16:creationId xmlns:a16="http://schemas.microsoft.com/office/drawing/2014/main" id="{55147734-3C56-0342-8BC6-A03DA93A773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" name="手繪多邊形​​ 45">
              <a:extLst>
                <a:ext uri="{FF2B5EF4-FFF2-40B4-BE49-F238E27FC236}">
                  <a16:creationId xmlns:a16="http://schemas.microsoft.com/office/drawing/2014/main" id="{CFAD8362-4E2A-5D4C-B3E7-F2686B85E73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6">
              <a:extLst>
                <a:ext uri="{FF2B5EF4-FFF2-40B4-BE49-F238E27FC236}">
                  <a16:creationId xmlns:a16="http://schemas.microsoft.com/office/drawing/2014/main" id="{7E94FEFA-B84F-914D-ADE7-30E92A7B8589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7">
              <a:extLst>
                <a:ext uri="{FF2B5EF4-FFF2-40B4-BE49-F238E27FC236}">
                  <a16:creationId xmlns:a16="http://schemas.microsoft.com/office/drawing/2014/main" id="{5A057DE3-AF72-E449-B6C2-AA853BBC3A79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8">
              <a:extLst>
                <a:ext uri="{FF2B5EF4-FFF2-40B4-BE49-F238E27FC236}">
                  <a16:creationId xmlns:a16="http://schemas.microsoft.com/office/drawing/2014/main" id="{10EA50B8-762F-C44D-8268-C92A35C38ADB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9">
              <a:extLst>
                <a:ext uri="{FF2B5EF4-FFF2-40B4-BE49-F238E27FC236}">
                  <a16:creationId xmlns:a16="http://schemas.microsoft.com/office/drawing/2014/main" id="{101608DB-D1B9-A54B-87A4-A95C88A0DD1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50">
              <a:extLst>
                <a:ext uri="{FF2B5EF4-FFF2-40B4-BE49-F238E27FC236}">
                  <a16:creationId xmlns:a16="http://schemas.microsoft.com/office/drawing/2014/main" id="{7810DB03-CC08-1E4C-9165-9BCC333D08A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51">
              <a:extLst>
                <a:ext uri="{FF2B5EF4-FFF2-40B4-BE49-F238E27FC236}">
                  <a16:creationId xmlns:a16="http://schemas.microsoft.com/office/drawing/2014/main" id="{BF877B01-6E42-5340-8FB3-9174210FAE5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52">
              <a:extLst>
                <a:ext uri="{FF2B5EF4-FFF2-40B4-BE49-F238E27FC236}">
                  <a16:creationId xmlns:a16="http://schemas.microsoft.com/office/drawing/2014/main" id="{478FE7D1-9D3F-0E4F-A10D-EC3940379D13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投影片編號預留位置 6">
            <a:extLst>
              <a:ext uri="{FF2B5EF4-FFF2-40B4-BE49-F238E27FC236}">
                <a16:creationId xmlns:a16="http://schemas.microsoft.com/office/drawing/2014/main" id="{625CFD5D-FFA5-2B44-889A-136FAA5FA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2E99E35-A2DB-314C-AB96-40D1E171743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0" name="頁尾預留位置 5">
            <a:extLst>
              <a:ext uri="{FF2B5EF4-FFF2-40B4-BE49-F238E27FC236}">
                <a16:creationId xmlns:a16="http://schemas.microsoft.com/office/drawing/2014/main" id="{A6F2FA20-8C8A-EA4E-88E6-4F42C37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1" name="日期預留位置 3">
            <a:extLst>
              <a:ext uri="{FF2B5EF4-FFF2-40B4-BE49-F238E27FC236}">
                <a16:creationId xmlns:a16="http://schemas.microsoft.com/office/drawing/2014/main" id="{9E0B3B52-4400-904E-8342-D124D54E20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D315A8B-9D83-7248-ADE8-4C7E3DA5F5EB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887825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D04266CD-19D7-CF44-B443-26B73852B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3D950-B229-5948-B7D5-6E9B0254EF52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E85E15E7-1B36-F84A-AD60-B207A3F5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A5DD73F1-AF5E-CB42-B808-8D9A88D5BE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5687-9098-044E-B97E-5D054F8363D1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612835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9B8B053C-0025-6D45-92CD-3704E32B6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3EF6-0602-8642-B12D-EC8A7AA9814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B8FB239F-91D4-2D4E-8431-41CC1F38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82B9689B-14A7-3C47-BAC7-35293579E5B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4C01CC03-51A5-7C48-A7CB-DFD48AF885BA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218336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ED58391D-B1A7-5348-A37F-B1AFF10D1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ED1AA-36B7-9F42-A1E5-6CFAEE7D8CBB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D11153A4-CB15-2D48-92E3-A9282BCA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605762C7-5897-404A-9AED-87DB1EAE2CE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3DAC8-7792-3C48-86FD-B3F5A341E41C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485742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2044328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投影片編號預留位置 5">
            <a:extLst>
              <a:ext uri="{FF2B5EF4-FFF2-40B4-BE49-F238E27FC236}">
                <a16:creationId xmlns:a16="http://schemas.microsoft.com/office/drawing/2014/main" id="{18C5D7DB-0EAE-FD4C-8FD0-7772014FF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5FBAF-52D1-184F-BBC9-1DE753F9FAA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6" name="頁尾預留位置 4">
            <a:extLst>
              <a:ext uri="{FF2B5EF4-FFF2-40B4-BE49-F238E27FC236}">
                <a16:creationId xmlns:a16="http://schemas.microsoft.com/office/drawing/2014/main" id="{8839E5A1-C27E-D444-A0A4-1DAF10E1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日期預留位置 3">
            <a:extLst>
              <a:ext uri="{FF2B5EF4-FFF2-40B4-BE49-F238E27FC236}">
                <a16:creationId xmlns:a16="http://schemas.microsoft.com/office/drawing/2014/main" id="{5CC83895-75CF-0541-9182-8247E65C04D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8ED0F-2574-2C4C-9834-3508877F08D8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500193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投影片編號預留位置 5">
            <a:extLst>
              <a:ext uri="{FF2B5EF4-FFF2-40B4-BE49-F238E27FC236}">
                <a16:creationId xmlns:a16="http://schemas.microsoft.com/office/drawing/2014/main" id="{45A5EBF0-E69E-4C47-B62E-9F416727B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A182B-AC4E-2648-9D5C-8A073FFA0552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8" name="頁尾預留位置 4">
            <a:extLst>
              <a:ext uri="{FF2B5EF4-FFF2-40B4-BE49-F238E27FC236}">
                <a16:creationId xmlns:a16="http://schemas.microsoft.com/office/drawing/2014/main" id="{415B3933-E7C2-294F-A45A-88C6DD94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日期預留位置 3">
            <a:extLst>
              <a:ext uri="{FF2B5EF4-FFF2-40B4-BE49-F238E27FC236}">
                <a16:creationId xmlns:a16="http://schemas.microsoft.com/office/drawing/2014/main" id="{D739E030-DD44-4A45-A22C-CF5DA51C9B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3129E-2754-C144-A7E1-E76D9FC9C552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997228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投影片編號預留位置 5">
            <a:extLst>
              <a:ext uri="{FF2B5EF4-FFF2-40B4-BE49-F238E27FC236}">
                <a16:creationId xmlns:a16="http://schemas.microsoft.com/office/drawing/2014/main" id="{09816350-6AAB-A44F-A1F4-9D0952C80A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D057-E0B4-384B-87BA-CC800AA63B0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" name="頁尾預留位置 4">
            <a:extLst>
              <a:ext uri="{FF2B5EF4-FFF2-40B4-BE49-F238E27FC236}">
                <a16:creationId xmlns:a16="http://schemas.microsoft.com/office/drawing/2014/main" id="{C2DF6C10-381D-2144-A3B2-6819553F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日期預留位置 3">
            <a:extLst>
              <a:ext uri="{FF2B5EF4-FFF2-40B4-BE49-F238E27FC236}">
                <a16:creationId xmlns:a16="http://schemas.microsoft.com/office/drawing/2014/main" id="{B15512E2-9EA7-4746-A7EE-E793F2C38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0844-BF2D-E544-B215-020AB1DD3933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645387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預留位置 5">
            <a:extLst>
              <a:ext uri="{FF2B5EF4-FFF2-40B4-BE49-F238E27FC236}">
                <a16:creationId xmlns:a16="http://schemas.microsoft.com/office/drawing/2014/main" id="{13201808-116E-0742-B6E8-ACDAB1036B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59D25-38D6-DB4D-95B3-7468F2843B34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3" name="頁尾預留位置 4">
            <a:extLst>
              <a:ext uri="{FF2B5EF4-FFF2-40B4-BE49-F238E27FC236}">
                <a16:creationId xmlns:a16="http://schemas.microsoft.com/office/drawing/2014/main" id="{BA3B994B-2E5C-8C48-A4EC-7E279B4E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BD83AF3C-0F03-B644-A581-5EDD8F23BEB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9CADC-B403-A24C-8293-396F1348B5DF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304650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A3920FD1-2B76-174B-AAA2-18EE23868101}"/>
              </a:ext>
            </a:extLst>
          </p:cNvPr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手繪多邊形​​ 41">
              <a:extLst>
                <a:ext uri="{FF2B5EF4-FFF2-40B4-BE49-F238E27FC236}">
                  <a16:creationId xmlns:a16="http://schemas.microsoft.com/office/drawing/2014/main" id="{5DDF2311-EA81-514B-9DA2-FA99E8F4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​​ 42">
              <a:extLst>
                <a:ext uri="{FF2B5EF4-FFF2-40B4-BE49-F238E27FC236}">
                  <a16:creationId xmlns:a16="http://schemas.microsoft.com/office/drawing/2014/main" id="{5518CC21-A1F4-CB43-992D-5BB39372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>
              <a:extLst>
                <a:ext uri="{FF2B5EF4-FFF2-40B4-BE49-F238E27FC236}">
                  <a16:creationId xmlns:a16="http://schemas.microsoft.com/office/drawing/2014/main" id="{BDEAEA4D-4AAE-2047-A317-DD5E33AD2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4">
              <a:extLst>
                <a:ext uri="{FF2B5EF4-FFF2-40B4-BE49-F238E27FC236}">
                  <a16:creationId xmlns:a16="http://schemas.microsoft.com/office/drawing/2014/main" id="{546F3801-18BF-9C4E-AEA5-9BE6EE40B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5">
              <a:extLst>
                <a:ext uri="{FF2B5EF4-FFF2-40B4-BE49-F238E27FC236}">
                  <a16:creationId xmlns:a16="http://schemas.microsoft.com/office/drawing/2014/main" id="{B51C5A2A-3D3C-D14B-B7EF-5E46D0CA31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>
              <a:extLst>
                <a:ext uri="{FF2B5EF4-FFF2-40B4-BE49-F238E27FC236}">
                  <a16:creationId xmlns:a16="http://schemas.microsoft.com/office/drawing/2014/main" id="{D28F5859-D38F-9448-B746-2F641EBB7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>
              <a:extLst>
                <a:ext uri="{FF2B5EF4-FFF2-40B4-BE49-F238E27FC236}">
                  <a16:creationId xmlns:a16="http://schemas.microsoft.com/office/drawing/2014/main" id="{9DAF5C46-BB71-614B-AFC0-86DB440AC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>
              <a:extLst>
                <a:ext uri="{FF2B5EF4-FFF2-40B4-BE49-F238E27FC236}">
                  <a16:creationId xmlns:a16="http://schemas.microsoft.com/office/drawing/2014/main" id="{61B6380B-FEA1-1E4B-9782-3EFE86A99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>
              <a:extLst>
                <a:ext uri="{FF2B5EF4-FFF2-40B4-BE49-F238E27FC236}">
                  <a16:creationId xmlns:a16="http://schemas.microsoft.com/office/drawing/2014/main" id="{2859A2AF-092E-514B-B5AA-D8741E84B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>
              <a:extLst>
                <a:ext uri="{FF2B5EF4-FFF2-40B4-BE49-F238E27FC236}">
                  <a16:creationId xmlns:a16="http://schemas.microsoft.com/office/drawing/2014/main" id="{88548009-B6B9-D342-8049-968A20D48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>
              <a:extLst>
                <a:ext uri="{FF2B5EF4-FFF2-40B4-BE49-F238E27FC236}">
                  <a16:creationId xmlns:a16="http://schemas.microsoft.com/office/drawing/2014/main" id="{21E55E86-55CE-E74C-8017-9E9824824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>
              <a:extLst>
                <a:ext uri="{FF2B5EF4-FFF2-40B4-BE49-F238E27FC236}">
                  <a16:creationId xmlns:a16="http://schemas.microsoft.com/office/drawing/2014/main" id="{2D2E973C-0098-6541-BDDE-BC57488AE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A8659E8-4F06-CA46-AE63-E5AE95F5F3D0}"/>
              </a:ext>
            </a:extLst>
          </p:cNvPr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手繪多邊形​​ 41">
              <a:extLst>
                <a:ext uri="{FF2B5EF4-FFF2-40B4-BE49-F238E27FC236}">
                  <a16:creationId xmlns:a16="http://schemas.microsoft.com/office/drawing/2014/main" id="{582F362F-11F7-4C44-BEE0-F734396F6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​​ 42">
              <a:extLst>
                <a:ext uri="{FF2B5EF4-FFF2-40B4-BE49-F238E27FC236}">
                  <a16:creationId xmlns:a16="http://schemas.microsoft.com/office/drawing/2014/main" id="{862C8C31-EB40-9642-B8BF-E7FF092F4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​​ 43">
              <a:extLst>
                <a:ext uri="{FF2B5EF4-FFF2-40B4-BE49-F238E27FC236}">
                  <a16:creationId xmlns:a16="http://schemas.microsoft.com/office/drawing/2014/main" id="{BE28EB61-62EC-C74C-9748-654BDD019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4">
              <a:extLst>
                <a:ext uri="{FF2B5EF4-FFF2-40B4-BE49-F238E27FC236}">
                  <a16:creationId xmlns:a16="http://schemas.microsoft.com/office/drawing/2014/main" id="{17C74BA9-3ED0-1649-8C5E-D0DFDBEDA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5">
              <a:extLst>
                <a:ext uri="{FF2B5EF4-FFF2-40B4-BE49-F238E27FC236}">
                  <a16:creationId xmlns:a16="http://schemas.microsoft.com/office/drawing/2014/main" id="{40280084-92D2-A34A-9460-5D00F4CEFC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6">
              <a:extLst>
                <a:ext uri="{FF2B5EF4-FFF2-40B4-BE49-F238E27FC236}">
                  <a16:creationId xmlns:a16="http://schemas.microsoft.com/office/drawing/2014/main" id="{465C6A64-1CD2-514D-8E0A-94E90C4E3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7">
              <a:extLst>
                <a:ext uri="{FF2B5EF4-FFF2-40B4-BE49-F238E27FC236}">
                  <a16:creationId xmlns:a16="http://schemas.microsoft.com/office/drawing/2014/main" id="{B6371897-0A32-A44B-B4BA-EBB2F4354B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8">
              <a:extLst>
                <a:ext uri="{FF2B5EF4-FFF2-40B4-BE49-F238E27FC236}">
                  <a16:creationId xmlns:a16="http://schemas.microsoft.com/office/drawing/2014/main" id="{60936378-C254-FB47-B276-9AE2D4D649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9">
              <a:extLst>
                <a:ext uri="{FF2B5EF4-FFF2-40B4-BE49-F238E27FC236}">
                  <a16:creationId xmlns:a16="http://schemas.microsoft.com/office/drawing/2014/main" id="{6999B675-4AE5-C249-84ED-762449598D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50">
              <a:extLst>
                <a:ext uri="{FF2B5EF4-FFF2-40B4-BE49-F238E27FC236}">
                  <a16:creationId xmlns:a16="http://schemas.microsoft.com/office/drawing/2014/main" id="{57737C96-1A9F-3E42-A076-E3611B33FA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51">
              <a:extLst>
                <a:ext uri="{FF2B5EF4-FFF2-40B4-BE49-F238E27FC236}">
                  <a16:creationId xmlns:a16="http://schemas.microsoft.com/office/drawing/2014/main" id="{521B6664-D679-8749-85CD-336D29DE8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2">
              <a:extLst>
                <a:ext uri="{FF2B5EF4-FFF2-40B4-BE49-F238E27FC236}">
                  <a16:creationId xmlns:a16="http://schemas.microsoft.com/office/drawing/2014/main" id="{93800C84-83C9-A245-AEAB-0AE7C7FBB2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</a:t>
            </a:r>
          </a:p>
        </p:txBody>
      </p: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</a:t>
            </a:r>
          </a:p>
        </p:txBody>
      </p:sp>
      <p:sp>
        <p:nvSpPr>
          <p:cNvPr id="33" name="投影片編號預留位置 7">
            <a:extLst>
              <a:ext uri="{FF2B5EF4-FFF2-40B4-BE49-F238E27FC236}">
                <a16:creationId xmlns:a16="http://schemas.microsoft.com/office/drawing/2014/main" id="{C789466D-2F1F-1F40-97E3-0846B4AD510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0A67FF2-FF65-8540-9F0B-CB297F28B8BB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34" name="頁尾預留位置 6">
            <a:extLst>
              <a:ext uri="{FF2B5EF4-FFF2-40B4-BE49-F238E27FC236}">
                <a16:creationId xmlns:a16="http://schemas.microsoft.com/office/drawing/2014/main" id="{3F6DE3A3-7828-C645-86B2-7AF8436E4D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5" name="日期預留位置 3">
            <a:extLst>
              <a:ext uri="{FF2B5EF4-FFF2-40B4-BE49-F238E27FC236}">
                <a16:creationId xmlns:a16="http://schemas.microsoft.com/office/drawing/2014/main" id="{BED83CBE-E551-A64F-A787-7F17E341E8A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48B874C1-274C-D349-B236-4E9645A55290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836359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F36B1AC9-14CE-F241-84D4-1EBB7DF4FD3E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>
              <a:extLst>
                <a:ext uri="{FF2B5EF4-FFF2-40B4-BE49-F238E27FC236}">
                  <a16:creationId xmlns:a16="http://schemas.microsoft.com/office/drawing/2014/main" id="{08ED2610-469A-5140-82A7-2D7D225FC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>
              <a:extLst>
                <a:ext uri="{FF2B5EF4-FFF2-40B4-BE49-F238E27FC236}">
                  <a16:creationId xmlns:a16="http://schemas.microsoft.com/office/drawing/2014/main" id="{18A80E3C-3582-8543-8A55-1A07BE2A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>
              <a:extLst>
                <a:ext uri="{FF2B5EF4-FFF2-40B4-BE49-F238E27FC236}">
                  <a16:creationId xmlns:a16="http://schemas.microsoft.com/office/drawing/2014/main" id="{3BA4DFEF-C0A6-A24E-8788-CD5CE1C15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>
              <a:extLst>
                <a:ext uri="{FF2B5EF4-FFF2-40B4-BE49-F238E27FC236}">
                  <a16:creationId xmlns:a16="http://schemas.microsoft.com/office/drawing/2014/main" id="{DE486B57-B02C-3D42-BC3F-A64EF0F06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>
              <a:extLst>
                <a:ext uri="{FF2B5EF4-FFF2-40B4-BE49-F238E27FC236}">
                  <a16:creationId xmlns:a16="http://schemas.microsoft.com/office/drawing/2014/main" id="{0814ACFB-50B8-614E-AF3E-FEB5DD01E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>
              <a:extLst>
                <a:ext uri="{FF2B5EF4-FFF2-40B4-BE49-F238E27FC236}">
                  <a16:creationId xmlns:a16="http://schemas.microsoft.com/office/drawing/2014/main" id="{08EC0C66-FA8C-6546-AFDF-893BA5AA9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>
              <a:extLst>
                <a:ext uri="{FF2B5EF4-FFF2-40B4-BE49-F238E27FC236}">
                  <a16:creationId xmlns:a16="http://schemas.microsoft.com/office/drawing/2014/main" id="{A9C98F98-6997-504E-9DB7-7D9C66BBA1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>
              <a:extLst>
                <a:ext uri="{FF2B5EF4-FFF2-40B4-BE49-F238E27FC236}">
                  <a16:creationId xmlns:a16="http://schemas.microsoft.com/office/drawing/2014/main" id="{F7B9A9EA-0905-6349-89F7-2100963EB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>
              <a:extLst>
                <a:ext uri="{FF2B5EF4-FFF2-40B4-BE49-F238E27FC236}">
                  <a16:creationId xmlns:a16="http://schemas.microsoft.com/office/drawing/2014/main" id="{A7BA3483-5E30-CF42-BA8A-FB665DBBE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>
              <a:extLst>
                <a:ext uri="{FF2B5EF4-FFF2-40B4-BE49-F238E27FC236}">
                  <a16:creationId xmlns:a16="http://schemas.microsoft.com/office/drawing/2014/main" id="{4D9797E1-5DF7-2744-89FF-56E948E13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>
              <a:extLst>
                <a:ext uri="{FF2B5EF4-FFF2-40B4-BE49-F238E27FC236}">
                  <a16:creationId xmlns:a16="http://schemas.microsoft.com/office/drawing/2014/main" id="{136B5E04-E8A1-8F42-93D7-F6F7BF051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>
              <a:extLst>
                <a:ext uri="{FF2B5EF4-FFF2-40B4-BE49-F238E27FC236}">
                  <a16:creationId xmlns:a16="http://schemas.microsoft.com/office/drawing/2014/main" id="{7F6789B7-745E-1A4B-AB7E-E80CFA14E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B2D71DF-F9FE-9C46-9543-3F775C3F3B34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>
              <a:extLst>
                <a:ext uri="{FF2B5EF4-FFF2-40B4-BE49-F238E27FC236}">
                  <a16:creationId xmlns:a16="http://schemas.microsoft.com/office/drawing/2014/main" id="{04DFD8EE-0A26-EC43-8CD8-0C457527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>
              <a:extLst>
                <a:ext uri="{FF2B5EF4-FFF2-40B4-BE49-F238E27FC236}">
                  <a16:creationId xmlns:a16="http://schemas.microsoft.com/office/drawing/2014/main" id="{71729A07-78F6-804E-8F82-1BAFC5CC6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>
              <a:extLst>
                <a:ext uri="{FF2B5EF4-FFF2-40B4-BE49-F238E27FC236}">
                  <a16:creationId xmlns:a16="http://schemas.microsoft.com/office/drawing/2014/main" id="{BF68F44B-9E52-9444-BEA7-F43C204D3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>
              <a:extLst>
                <a:ext uri="{FF2B5EF4-FFF2-40B4-BE49-F238E27FC236}">
                  <a16:creationId xmlns:a16="http://schemas.microsoft.com/office/drawing/2014/main" id="{9F6CF82E-A5B9-A746-AD3E-1564A99ED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>
              <a:extLst>
                <a:ext uri="{FF2B5EF4-FFF2-40B4-BE49-F238E27FC236}">
                  <a16:creationId xmlns:a16="http://schemas.microsoft.com/office/drawing/2014/main" id="{AF7C06A2-E49E-9F4B-B548-32AD855FD4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>
              <a:extLst>
                <a:ext uri="{FF2B5EF4-FFF2-40B4-BE49-F238E27FC236}">
                  <a16:creationId xmlns:a16="http://schemas.microsoft.com/office/drawing/2014/main" id="{07A6426A-41DC-5E47-929E-B8733714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>
              <a:extLst>
                <a:ext uri="{FF2B5EF4-FFF2-40B4-BE49-F238E27FC236}">
                  <a16:creationId xmlns:a16="http://schemas.microsoft.com/office/drawing/2014/main" id="{9FC2B615-6DF5-8546-AD11-4D3EC34CAB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>
              <a:extLst>
                <a:ext uri="{FF2B5EF4-FFF2-40B4-BE49-F238E27FC236}">
                  <a16:creationId xmlns:a16="http://schemas.microsoft.com/office/drawing/2014/main" id="{7A15E294-F563-284B-9FF5-BCF820B51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>
              <a:extLst>
                <a:ext uri="{FF2B5EF4-FFF2-40B4-BE49-F238E27FC236}">
                  <a16:creationId xmlns:a16="http://schemas.microsoft.com/office/drawing/2014/main" id="{4005423B-C184-ED4A-8647-653056059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>
              <a:extLst>
                <a:ext uri="{FF2B5EF4-FFF2-40B4-BE49-F238E27FC236}">
                  <a16:creationId xmlns:a16="http://schemas.microsoft.com/office/drawing/2014/main" id="{ABC0C31C-978B-3F4E-910A-559E63DE73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>
              <a:extLst>
                <a:ext uri="{FF2B5EF4-FFF2-40B4-BE49-F238E27FC236}">
                  <a16:creationId xmlns:a16="http://schemas.microsoft.com/office/drawing/2014/main" id="{5C147BEC-058E-194D-B124-8D38ECCDB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>
              <a:extLst>
                <a:ext uri="{FF2B5EF4-FFF2-40B4-BE49-F238E27FC236}">
                  <a16:creationId xmlns:a16="http://schemas.microsoft.com/office/drawing/2014/main" id="{BCAF6368-A48C-1D45-8BE0-A08D3E8A7C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AAD0F84-A0BA-2E4F-B1A2-DD1A1B3CA2D3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手繪多邊形​​ 41">
              <a:extLst>
                <a:ext uri="{FF2B5EF4-FFF2-40B4-BE49-F238E27FC236}">
                  <a16:creationId xmlns:a16="http://schemas.microsoft.com/office/drawing/2014/main" id="{6F57BE5C-40A1-A94A-9C6A-053A43943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​​ 42">
              <a:extLst>
                <a:ext uri="{FF2B5EF4-FFF2-40B4-BE49-F238E27FC236}">
                  <a16:creationId xmlns:a16="http://schemas.microsoft.com/office/drawing/2014/main" id="{E10D7F70-90CA-2442-878E-0CBA40035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​​ 43">
              <a:extLst>
                <a:ext uri="{FF2B5EF4-FFF2-40B4-BE49-F238E27FC236}">
                  <a16:creationId xmlns:a16="http://schemas.microsoft.com/office/drawing/2014/main" id="{DFF4D7E8-43F5-EA40-9363-8DCF3A523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​​ 44">
              <a:extLst>
                <a:ext uri="{FF2B5EF4-FFF2-40B4-BE49-F238E27FC236}">
                  <a16:creationId xmlns:a16="http://schemas.microsoft.com/office/drawing/2014/main" id="{90DF13E5-D039-F348-83E4-AB9E73D6B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手繪多邊形​​ 45">
              <a:extLst>
                <a:ext uri="{FF2B5EF4-FFF2-40B4-BE49-F238E27FC236}">
                  <a16:creationId xmlns:a16="http://schemas.microsoft.com/office/drawing/2014/main" id="{838BCDC9-2BC9-7440-8F58-1C5D5BF00C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手繪多邊形​​ 46">
              <a:extLst>
                <a:ext uri="{FF2B5EF4-FFF2-40B4-BE49-F238E27FC236}">
                  <a16:creationId xmlns:a16="http://schemas.microsoft.com/office/drawing/2014/main" id="{3A78EB9B-C3DB-9645-92CC-435609C6D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​​ 47">
              <a:extLst>
                <a:ext uri="{FF2B5EF4-FFF2-40B4-BE49-F238E27FC236}">
                  <a16:creationId xmlns:a16="http://schemas.microsoft.com/office/drawing/2014/main" id="{86E2FE4D-13F3-6343-8C34-217D9386B2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​​ 48">
              <a:extLst>
                <a:ext uri="{FF2B5EF4-FFF2-40B4-BE49-F238E27FC236}">
                  <a16:creationId xmlns:a16="http://schemas.microsoft.com/office/drawing/2014/main" id="{9384C74A-EA70-F04D-8597-098A270BEE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​​ 49">
              <a:extLst>
                <a:ext uri="{FF2B5EF4-FFF2-40B4-BE49-F238E27FC236}">
                  <a16:creationId xmlns:a16="http://schemas.microsoft.com/office/drawing/2014/main" id="{FFD7076F-26C3-BA49-9567-512200F9CD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​​ 50">
              <a:extLst>
                <a:ext uri="{FF2B5EF4-FFF2-40B4-BE49-F238E27FC236}">
                  <a16:creationId xmlns:a16="http://schemas.microsoft.com/office/drawing/2014/main" id="{4B9AEC59-C08E-BC40-8BF9-5DF414D017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手繪多邊形​​ 51">
              <a:extLst>
                <a:ext uri="{FF2B5EF4-FFF2-40B4-BE49-F238E27FC236}">
                  <a16:creationId xmlns:a16="http://schemas.microsoft.com/office/drawing/2014/main" id="{5FB60A47-593C-FC46-9BF7-1C130B9585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手繪多邊形​​ 52">
              <a:extLst>
                <a:ext uri="{FF2B5EF4-FFF2-40B4-BE49-F238E27FC236}">
                  <a16:creationId xmlns:a16="http://schemas.microsoft.com/office/drawing/2014/main" id="{12053850-44E2-2D4F-A152-9D052399E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8" name="投影片編號預留位置 7">
            <a:extLst>
              <a:ext uri="{FF2B5EF4-FFF2-40B4-BE49-F238E27FC236}">
                <a16:creationId xmlns:a16="http://schemas.microsoft.com/office/drawing/2014/main" id="{B67E0986-C78C-124F-9729-F53884E1453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FF78DF10-0C37-344C-881A-161C19E95682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9" name="頁尾預留位置 6">
            <a:extLst>
              <a:ext uri="{FF2B5EF4-FFF2-40B4-BE49-F238E27FC236}">
                <a16:creationId xmlns:a16="http://schemas.microsoft.com/office/drawing/2014/main" id="{BFF62C5C-93A0-8540-BB02-CB0401B1719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0" name="日期預留位置 3">
            <a:extLst>
              <a:ext uri="{FF2B5EF4-FFF2-40B4-BE49-F238E27FC236}">
                <a16:creationId xmlns:a16="http://schemas.microsoft.com/office/drawing/2014/main" id="{16389263-8B97-894A-85F6-4D77C9186C9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20F2E3B-AB69-3D4C-B4EB-63C66C84B2A8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807543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預留位置 1">
            <a:extLst>
              <a:ext uri="{FF2B5EF4-FFF2-40B4-BE49-F238E27FC236}">
                <a16:creationId xmlns:a16="http://schemas.microsoft.com/office/drawing/2014/main" id="{C3176CFC-AFF2-CE4D-A607-39941E966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預留位置 2">
            <a:extLst>
              <a:ext uri="{FF2B5EF4-FFF2-40B4-BE49-F238E27FC236}">
                <a16:creationId xmlns:a16="http://schemas.microsoft.com/office/drawing/2014/main" id="{A996F8E9-21B3-3646-BCB7-5B46CDE93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C5A2EF1D-9386-104C-A672-EE82DB993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80C7043-E909-9843-8B4A-76BAFC62588B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0D522CB4-F521-8747-A68B-2CF239148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7511F550-1CF2-A04B-BDAA-B0284AE67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C42F289-859A-E74F-8424-AEC21F7DEA3F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22" r:id="rId2"/>
    <p:sldLayoutId id="2147483930" r:id="rId3"/>
    <p:sldLayoutId id="2147483923" r:id="rId4"/>
    <p:sldLayoutId id="2147483924" r:id="rId5"/>
    <p:sldLayoutId id="2147483925" r:id="rId6"/>
    <p:sldLayoutId id="2147483926" r:id="rId7"/>
    <p:sldLayoutId id="2147483931" r:id="rId8"/>
    <p:sldLayoutId id="2147483932" r:id="rId9"/>
    <p:sldLayoutId id="2147483933" r:id="rId10"/>
    <p:sldLayoutId id="2147483927" r:id="rId11"/>
    <p:sldLayoutId id="2147483934" r:id="rId12"/>
    <p:sldLayoutId id="2147483928" r:id="rId13"/>
    <p:sldLayoutId id="2147483935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21C67E-68E3-1B4D-BAD1-0C3A7CB3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055813"/>
            <a:ext cx="73580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803B07"/>
                </a:solidFill>
                <a:latin typeface="Segoe Print" panose="02000800000000000000" pitchFamily="2" charset="0"/>
                <a:ea typeface="新細明體" panose="02020500000000000000" pitchFamily="18" charset="-120"/>
              </a:rPr>
              <a:t>讓我們童在一起學情緒</a:t>
            </a:r>
          </a:p>
        </p:txBody>
      </p:sp>
      <p:sp>
        <p:nvSpPr>
          <p:cNvPr id="16386" name="標題 1">
            <a:extLst>
              <a:ext uri="{FF2B5EF4-FFF2-40B4-BE49-F238E27FC236}">
                <a16:creationId xmlns:a16="http://schemas.microsoft.com/office/drawing/2014/main" id="{BAD1CF6F-35FA-5946-9F84-2774DCA88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538" y="3013075"/>
            <a:ext cx="7454900" cy="2012950"/>
          </a:xfrm>
        </p:spPr>
        <p:txBody>
          <a:bodyPr/>
          <a:lstStyle/>
          <a:p>
            <a:pPr algn="r" eaLnBrk="1" hangingPunct="1"/>
            <a:br>
              <a:rPr lang="en-US" altLang="zh-TW" sz="2200" dirty="0">
                <a:solidFill>
                  <a:srgbClr val="C0580A"/>
                </a:solidFill>
              </a:rPr>
            </a:b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第四講</a:t>
            </a:r>
            <a: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zh-TW" altLang="zh-TW" sz="2400" dirty="0">
                <a:solidFill>
                  <a:schemeClr val="accent1">
                    <a:lumMod val="75000"/>
                  </a:schemeClr>
                </a:solidFill>
              </a:rPr>
              <a:t>想法轉彎發現驚喜</a:t>
            </a:r>
            <a:br>
              <a:rPr lang="en-US" altLang="zh-TW" sz="2200" dirty="0">
                <a:solidFill>
                  <a:srgbClr val="C0580A"/>
                </a:solidFill>
              </a:rPr>
            </a:br>
            <a:r>
              <a:rPr lang="zh-TW" altLang="en-US" sz="2200" dirty="0">
                <a:solidFill>
                  <a:srgbClr val="C0580A"/>
                </a:solidFill>
              </a:rPr>
              <a:t>資料來源</a:t>
            </a:r>
            <a:r>
              <a:rPr lang="en-US" altLang="zh-TW" sz="2200" dirty="0">
                <a:solidFill>
                  <a:srgbClr val="C0580A"/>
                </a:solidFill>
              </a:rPr>
              <a:t>:</a:t>
            </a:r>
            <a:r>
              <a:rPr lang="zh-TW" altLang="en-US" sz="2200" dirty="0">
                <a:solidFill>
                  <a:srgbClr val="C0580A"/>
                </a:solidFill>
              </a:rPr>
              <a:t>慈濟大愛電視台「當我們童在一起」兒童節目</a:t>
            </a:r>
            <a:br>
              <a:rPr lang="zh-TW" altLang="en-US" sz="2200" dirty="0">
                <a:solidFill>
                  <a:srgbClr val="C0580A"/>
                </a:solidFill>
              </a:rPr>
            </a:br>
            <a:endParaRPr lang="zh-TW" altLang="en-US" sz="2200" dirty="0">
              <a:solidFill>
                <a:srgbClr val="C0580A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012C576-A930-394C-BB13-834E41679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4244" y="394311"/>
            <a:ext cx="7308850" cy="615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>
                <a:solidFill>
                  <a:srgbClr val="145FAA"/>
                </a:solidFill>
              </a:rPr>
              <a:t>請翻開學習單第</a:t>
            </a:r>
            <a:r>
              <a:rPr lang="en-US" altLang="zh-TW" dirty="0">
                <a:solidFill>
                  <a:srgbClr val="145FAA"/>
                </a:solidFill>
              </a:rPr>
              <a:t>21</a:t>
            </a:r>
            <a:r>
              <a:rPr lang="zh-TW" altLang="en-US" dirty="0">
                <a:solidFill>
                  <a:srgbClr val="145FAA"/>
                </a:solidFill>
              </a:rPr>
              <a:t>頁</a:t>
            </a:r>
            <a:r>
              <a:rPr lang="en-US" altLang="zh-TW" dirty="0">
                <a:solidFill>
                  <a:srgbClr val="145FAA"/>
                </a:solidFill>
              </a:rPr>
              <a:t>, </a:t>
            </a:r>
            <a:r>
              <a:rPr lang="zh-CN" altLang="en-US" dirty="0">
                <a:solidFill>
                  <a:srgbClr val="145FAA"/>
                </a:solidFill>
              </a:rPr>
              <a:t>小組討論並</a:t>
            </a:r>
            <a:r>
              <a:rPr lang="zh-TW" altLang="en-US" dirty="0">
                <a:solidFill>
                  <a:srgbClr val="145FAA"/>
                </a:solidFill>
              </a:rPr>
              <a:t>完成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8A2E13-190C-8E4B-8023-13D1D1C84C51}"/>
              </a:ext>
            </a:extLst>
          </p:cNvPr>
          <p:cNvSpPr/>
          <p:nvPr/>
        </p:nvSpPr>
        <p:spPr>
          <a:xfrm>
            <a:off x="10404475" y="593467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charset="0"/>
              </a:rPr>
              <a:t>省思</a:t>
            </a:r>
          </a:p>
        </p:txBody>
      </p:sp>
      <p:pic>
        <p:nvPicPr>
          <p:cNvPr id="31749" name="圖片 6">
            <a:extLst>
              <a:ext uri="{FF2B5EF4-FFF2-40B4-BE49-F238E27FC236}">
                <a16:creationId xmlns:a16="http://schemas.microsoft.com/office/drawing/2014/main" id="{78C22070-6DA6-2242-A97C-B422F31D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95" y="1216811"/>
            <a:ext cx="3765886" cy="517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68055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內容版面配置區 3">
            <a:extLst>
              <a:ext uri="{FF2B5EF4-FFF2-40B4-BE49-F238E27FC236}">
                <a16:creationId xmlns:a16="http://schemas.microsoft.com/office/drawing/2014/main" id="{11F8355C-F7DD-0A47-9E1D-23D1DD723D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338" y="0"/>
            <a:ext cx="5978526" cy="6858000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D62769A-DC11-C046-847F-959BA186BB73}"/>
              </a:ext>
            </a:extLst>
          </p:cNvPr>
          <p:cNvSpPr/>
          <p:nvPr/>
        </p:nvSpPr>
        <p:spPr>
          <a:xfrm>
            <a:off x="8475345" y="5649048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生活實踐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57803B5-E0E0-F248-B752-0E21BEBB8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738" y="311150"/>
            <a:ext cx="53340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rgbClr val="145FAA"/>
                </a:solidFill>
                <a:latin typeface="Segoe Print" panose="02000800000000000000" pitchFamily="2" charset="0"/>
              </a:rPr>
              <a:t>生活實踐</a:t>
            </a:r>
            <a:r>
              <a:rPr lang="en-US" altLang="zh-TW" sz="3600">
                <a:solidFill>
                  <a:srgbClr val="145FAA"/>
                </a:solidFill>
                <a:latin typeface="Segoe Print" panose="02000800000000000000" pitchFamily="2" charset="0"/>
              </a:rPr>
              <a:t>- </a:t>
            </a:r>
            <a:r>
              <a:rPr lang="zh-TW" altLang="en-US" sz="3600">
                <a:solidFill>
                  <a:srgbClr val="145FAA"/>
                </a:solidFill>
                <a:latin typeface="Segoe Print" panose="02000800000000000000" pitchFamily="2" charset="0"/>
              </a:rPr>
              <a:t>學習單第</a:t>
            </a:r>
            <a:r>
              <a:rPr lang="en-US" altLang="zh-TW" sz="3600">
                <a:solidFill>
                  <a:srgbClr val="145FAA"/>
                </a:solidFill>
                <a:latin typeface="Segoe Print" panose="02000800000000000000" pitchFamily="2" charset="0"/>
              </a:rPr>
              <a:t>7</a:t>
            </a:r>
            <a:r>
              <a:rPr lang="zh-TW" altLang="en-US" sz="3600">
                <a:solidFill>
                  <a:srgbClr val="145FAA"/>
                </a:solidFill>
                <a:latin typeface="Segoe Print" panose="02000800000000000000" pitchFamily="2" charset="0"/>
              </a:rPr>
              <a:t>頁</a:t>
            </a:r>
          </a:p>
        </p:txBody>
      </p:sp>
      <p:sp>
        <p:nvSpPr>
          <p:cNvPr id="30724" name="矩形 6">
            <a:extLst>
              <a:ext uri="{FF2B5EF4-FFF2-40B4-BE49-F238E27FC236}">
                <a16:creationId xmlns:a16="http://schemas.microsoft.com/office/drawing/2014/main" id="{02E1B13E-69E4-EF46-BB77-8938A46A8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963" y="1393825"/>
            <a:ext cx="53117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從今天起到下次上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EQ</a:t>
            </a:r>
            <a:r>
              <a:rPr lang="zh-CN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課前</a:t>
            </a: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要練習的第四個技巧是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    ”</a:t>
            </a:r>
            <a:r>
              <a:rPr lang="zh-TW" altLang="zh-TW" sz="2800" dirty="0"/>
              <a:t>想法轉彎發現驚喜 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要記得自己把練習的事情填入學習單中之第七頁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, </a:t>
            </a: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並且跟老師領取貼紙</a:t>
            </a: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51D3EE4-81B2-CB44-922E-E07BE1F69C10}"/>
              </a:ext>
            </a:extLst>
          </p:cNvPr>
          <p:cNvSpPr/>
          <p:nvPr/>
        </p:nvSpPr>
        <p:spPr>
          <a:xfrm>
            <a:off x="0" y="1226562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6B9EB2-03A8-C540-9A7A-CFE63D7C56F2}"/>
              </a:ext>
            </a:extLst>
          </p:cNvPr>
          <p:cNvSpPr/>
          <p:nvPr/>
        </p:nvSpPr>
        <p:spPr>
          <a:xfrm>
            <a:off x="17634" y="5490469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6B09D4-66F6-AD40-9DC6-EE52619B0561}"/>
              </a:ext>
            </a:extLst>
          </p:cNvPr>
          <p:cNvSpPr/>
          <p:nvPr/>
        </p:nvSpPr>
        <p:spPr>
          <a:xfrm>
            <a:off x="8817" y="6159268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CAEFE86-CA7E-E246-B9F5-EC1534D55DE5}"/>
              </a:ext>
            </a:extLst>
          </p:cNvPr>
          <p:cNvSpPr/>
          <p:nvPr/>
        </p:nvSpPr>
        <p:spPr>
          <a:xfrm>
            <a:off x="43385" y="4740722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239A54-77FA-4E4F-AFED-BF902DF97345}"/>
              </a:ext>
            </a:extLst>
          </p:cNvPr>
          <p:cNvSpPr/>
          <p:nvPr/>
        </p:nvSpPr>
        <p:spPr>
          <a:xfrm>
            <a:off x="43385" y="2633818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01709C-39EB-5B4C-ADC2-3A90E6D0402E}"/>
              </a:ext>
            </a:extLst>
          </p:cNvPr>
          <p:cNvSpPr/>
          <p:nvPr/>
        </p:nvSpPr>
        <p:spPr>
          <a:xfrm>
            <a:off x="44086" y="4071923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FCB159E-E39F-FA45-A29F-DC60E118D2E8}"/>
              </a:ext>
            </a:extLst>
          </p:cNvPr>
          <p:cNvSpPr/>
          <p:nvPr/>
        </p:nvSpPr>
        <p:spPr>
          <a:xfrm>
            <a:off x="17634" y="1914766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CD5AC2C-9042-8841-A320-A8CA2D8F94D2}"/>
              </a:ext>
            </a:extLst>
          </p:cNvPr>
          <p:cNvSpPr/>
          <p:nvPr/>
        </p:nvSpPr>
        <p:spPr>
          <a:xfrm>
            <a:off x="44086" y="3383767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3" name="笑臉 2">
            <a:extLst>
              <a:ext uri="{FF2B5EF4-FFF2-40B4-BE49-F238E27FC236}">
                <a16:creationId xmlns:a16="http://schemas.microsoft.com/office/drawing/2014/main" id="{7E28A8DE-2F72-A841-A27F-1DBB214BFE40}"/>
              </a:ext>
            </a:extLst>
          </p:cNvPr>
          <p:cNvSpPr/>
          <p:nvPr/>
        </p:nvSpPr>
        <p:spPr>
          <a:xfrm>
            <a:off x="1739900" y="2670175"/>
            <a:ext cx="425450" cy="312738"/>
          </a:xfrm>
          <a:prstGeom prst="smileyFac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/>
            <a:endParaRPr kumimoji="1"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6" name="笑臉 15">
            <a:extLst>
              <a:ext uri="{FF2B5EF4-FFF2-40B4-BE49-F238E27FC236}">
                <a16:creationId xmlns:a16="http://schemas.microsoft.com/office/drawing/2014/main" id="{D73FF178-931E-9645-A251-E9B7EF9B3843}"/>
              </a:ext>
            </a:extLst>
          </p:cNvPr>
          <p:cNvSpPr/>
          <p:nvPr/>
        </p:nvSpPr>
        <p:spPr>
          <a:xfrm>
            <a:off x="2566988" y="2862263"/>
            <a:ext cx="423862" cy="284162"/>
          </a:xfrm>
          <a:prstGeom prst="smileyFac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/>
            <a:endParaRPr kumimoji="1"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41B32B6-D94C-0644-B665-B7FDB9CF8CBF}"/>
              </a:ext>
            </a:extLst>
          </p:cNvPr>
          <p:cNvSpPr/>
          <p:nvPr/>
        </p:nvSpPr>
        <p:spPr>
          <a:xfrm>
            <a:off x="2183222" y="546139"/>
            <a:ext cx="11079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練習單</a:t>
            </a:r>
            <a:endParaRPr lang="zh-TW" alt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012C576-A930-394C-BB13-834E41679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7413" y="534988"/>
            <a:ext cx="7308850" cy="61595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dirty="0">
                <a:solidFill>
                  <a:srgbClr val="145FAA"/>
                </a:solidFill>
              </a:rPr>
              <a:t>請翻開學習單</a:t>
            </a:r>
            <a:r>
              <a:rPr lang="en-US" altLang="zh-TW" dirty="0">
                <a:solidFill>
                  <a:srgbClr val="145FAA"/>
                </a:solidFill>
              </a:rPr>
              <a:t>, </a:t>
            </a:r>
            <a:r>
              <a:rPr lang="zh-TW" altLang="en-US" dirty="0">
                <a:solidFill>
                  <a:srgbClr val="145FAA"/>
                </a:solidFill>
              </a:rPr>
              <a:t>完成第</a:t>
            </a:r>
            <a:r>
              <a:rPr lang="en-US" altLang="zh-TW" dirty="0">
                <a:solidFill>
                  <a:srgbClr val="145FAA"/>
                </a:solidFill>
              </a:rPr>
              <a:t>22~ 23</a:t>
            </a:r>
            <a:r>
              <a:rPr lang="zh-TW" altLang="en-US" dirty="0">
                <a:solidFill>
                  <a:srgbClr val="145FAA"/>
                </a:solidFill>
              </a:rPr>
              <a:t>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8A2E13-190C-8E4B-8023-13D1D1C84C51}"/>
              </a:ext>
            </a:extLst>
          </p:cNvPr>
          <p:cNvSpPr/>
          <p:nvPr/>
        </p:nvSpPr>
        <p:spPr>
          <a:xfrm>
            <a:off x="10404475" y="593467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charset="0"/>
              </a:rPr>
              <a:t>省思</a:t>
            </a:r>
          </a:p>
        </p:txBody>
      </p:sp>
      <p:pic>
        <p:nvPicPr>
          <p:cNvPr id="31747" name="圖片 3">
            <a:extLst>
              <a:ext uri="{FF2B5EF4-FFF2-40B4-BE49-F238E27FC236}">
                <a16:creationId xmlns:a16="http://schemas.microsoft.com/office/drawing/2014/main" id="{2F508225-31C3-2F40-8FE7-48979665D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1390221"/>
            <a:ext cx="305435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圖片 5">
            <a:extLst>
              <a:ext uri="{FF2B5EF4-FFF2-40B4-BE49-F238E27FC236}">
                <a16:creationId xmlns:a16="http://schemas.microsoft.com/office/drawing/2014/main" id="{86D316C7-5EDC-9447-AC1B-F00E514F4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61" y="1373553"/>
            <a:ext cx="307816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內容版面配置區 3">
            <a:extLst>
              <a:ext uri="{FF2B5EF4-FFF2-40B4-BE49-F238E27FC236}">
                <a16:creationId xmlns:a16="http://schemas.microsoft.com/office/drawing/2014/main" id="{2759AF2B-471A-8449-8B90-8321F1D964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0825" y="0"/>
            <a:ext cx="5976938" cy="6858000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B862A20-0CBE-884F-A739-F8FBD210FBC4}"/>
              </a:ext>
            </a:extLst>
          </p:cNvPr>
          <p:cNvSpPr/>
          <p:nvPr/>
        </p:nvSpPr>
        <p:spPr>
          <a:xfrm>
            <a:off x="8475345" y="5649048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生活實踐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3BE4E8C-CDAE-EF40-88ED-887A86F45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738" y="311150"/>
            <a:ext cx="53340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rgbClr val="145FAA"/>
                </a:solidFill>
                <a:latin typeface="Segoe Print" panose="02000800000000000000" pitchFamily="2" charset="0"/>
              </a:rPr>
              <a:t>生活實踐</a:t>
            </a:r>
            <a:r>
              <a:rPr lang="en-US" altLang="zh-TW" sz="3600">
                <a:solidFill>
                  <a:srgbClr val="145FAA"/>
                </a:solidFill>
                <a:latin typeface="Segoe Print" panose="02000800000000000000" pitchFamily="2" charset="0"/>
              </a:rPr>
              <a:t>- </a:t>
            </a:r>
            <a:r>
              <a:rPr lang="zh-TW" altLang="en-US" sz="3600">
                <a:solidFill>
                  <a:srgbClr val="145FAA"/>
                </a:solidFill>
                <a:latin typeface="Segoe Print" panose="02000800000000000000" pitchFamily="2" charset="0"/>
              </a:rPr>
              <a:t>學習單第</a:t>
            </a:r>
            <a:r>
              <a:rPr lang="en-US" altLang="zh-TW" sz="3600">
                <a:solidFill>
                  <a:srgbClr val="145FAA"/>
                </a:solidFill>
                <a:latin typeface="Segoe Print" panose="02000800000000000000" pitchFamily="2" charset="0"/>
              </a:rPr>
              <a:t>7</a:t>
            </a:r>
            <a:r>
              <a:rPr lang="zh-TW" altLang="en-US" sz="3600">
                <a:solidFill>
                  <a:srgbClr val="145FAA"/>
                </a:solidFill>
                <a:latin typeface="Segoe Print" panose="02000800000000000000" pitchFamily="2" charset="0"/>
              </a:rPr>
              <a:t>頁</a:t>
            </a:r>
          </a:p>
        </p:txBody>
      </p:sp>
      <p:sp>
        <p:nvSpPr>
          <p:cNvPr id="18436" name="矩形 6">
            <a:extLst>
              <a:ext uri="{FF2B5EF4-FFF2-40B4-BE49-F238E27FC236}">
                <a16:creationId xmlns:a16="http://schemas.microsoft.com/office/drawing/2014/main" id="{062790C7-3FE2-B546-AB9D-AE239D45F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1444625"/>
            <a:ext cx="559593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這兩週以來</a:t>
            </a: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, 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如果你曾經練習運用過</a:t>
            </a:r>
            <a:r>
              <a:rPr lang="zh-TW" altLang="en-US" sz="2800">
                <a:solidFill>
                  <a:srgbClr val="C0580A"/>
                </a:solidFill>
              </a:rPr>
              <a:t>第三講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所學到的情緒管理技巧</a:t>
            </a: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          ”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不當濫好人</a:t>
            </a: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要記得自己填入學習單中之第七頁</a:t>
            </a: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 , 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並且跟老師領取貼紙</a:t>
            </a: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A55F98B-41E3-8D4A-9A1C-D5D47297F543}"/>
              </a:ext>
            </a:extLst>
          </p:cNvPr>
          <p:cNvSpPr/>
          <p:nvPr/>
        </p:nvSpPr>
        <p:spPr>
          <a:xfrm>
            <a:off x="0" y="1226562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4FC929-E0DF-DC4C-B3FC-58D498EA142E}"/>
              </a:ext>
            </a:extLst>
          </p:cNvPr>
          <p:cNvSpPr/>
          <p:nvPr/>
        </p:nvSpPr>
        <p:spPr>
          <a:xfrm>
            <a:off x="17634" y="5490469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775513-D123-0449-BA32-98EBFA4AE1C0}"/>
              </a:ext>
            </a:extLst>
          </p:cNvPr>
          <p:cNvSpPr/>
          <p:nvPr/>
        </p:nvSpPr>
        <p:spPr>
          <a:xfrm>
            <a:off x="8817" y="6159268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5E605F-1619-D045-B7F4-23F85A06B303}"/>
              </a:ext>
            </a:extLst>
          </p:cNvPr>
          <p:cNvSpPr/>
          <p:nvPr/>
        </p:nvSpPr>
        <p:spPr>
          <a:xfrm>
            <a:off x="43385" y="4740722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5663CD-0BA4-F14B-B552-31D44865B8BD}"/>
              </a:ext>
            </a:extLst>
          </p:cNvPr>
          <p:cNvSpPr/>
          <p:nvPr/>
        </p:nvSpPr>
        <p:spPr>
          <a:xfrm>
            <a:off x="43385" y="2633818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3103F6F-0744-5942-87E4-068D24AF3328}"/>
              </a:ext>
            </a:extLst>
          </p:cNvPr>
          <p:cNvSpPr/>
          <p:nvPr/>
        </p:nvSpPr>
        <p:spPr>
          <a:xfrm>
            <a:off x="44086" y="4071923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32C4EEC-9B5C-8C4D-B024-145E75628DA3}"/>
              </a:ext>
            </a:extLst>
          </p:cNvPr>
          <p:cNvSpPr/>
          <p:nvPr/>
        </p:nvSpPr>
        <p:spPr>
          <a:xfrm>
            <a:off x="17634" y="1914766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C838E4D-09A8-CE4E-9A08-7BC8E4CFE368}"/>
              </a:ext>
            </a:extLst>
          </p:cNvPr>
          <p:cNvSpPr/>
          <p:nvPr/>
        </p:nvSpPr>
        <p:spPr>
          <a:xfrm>
            <a:off x="44086" y="3383767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在家裡的練習</a:t>
            </a:r>
            <a:endParaRPr lang="en-US" altLang="zh-TW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  <a:p>
            <a:pPr algn="ctr">
              <a:defRPr/>
            </a:pPr>
            <a:r>
              <a:rPr lang="zh-TW" altLang="en-US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在學校的練習</a:t>
            </a:r>
          </a:p>
        </p:txBody>
      </p:sp>
      <p:sp>
        <p:nvSpPr>
          <p:cNvPr id="17" name="笑臉 16">
            <a:extLst>
              <a:ext uri="{FF2B5EF4-FFF2-40B4-BE49-F238E27FC236}">
                <a16:creationId xmlns:a16="http://schemas.microsoft.com/office/drawing/2014/main" id="{373CE193-55D9-2D45-84AC-8584B1C230AD}"/>
              </a:ext>
            </a:extLst>
          </p:cNvPr>
          <p:cNvSpPr/>
          <p:nvPr/>
        </p:nvSpPr>
        <p:spPr>
          <a:xfrm>
            <a:off x="2030413" y="1893888"/>
            <a:ext cx="425450" cy="271462"/>
          </a:xfrm>
          <a:prstGeom prst="smileyFac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/>
            <a:endParaRPr kumimoji="1"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9" name="笑臉 18">
            <a:extLst>
              <a:ext uri="{FF2B5EF4-FFF2-40B4-BE49-F238E27FC236}">
                <a16:creationId xmlns:a16="http://schemas.microsoft.com/office/drawing/2014/main" id="{32423217-F8D7-144A-9D45-AE7E87DBDD9D}"/>
              </a:ext>
            </a:extLst>
          </p:cNvPr>
          <p:cNvSpPr/>
          <p:nvPr/>
        </p:nvSpPr>
        <p:spPr>
          <a:xfrm>
            <a:off x="2736850" y="2165350"/>
            <a:ext cx="425450" cy="331788"/>
          </a:xfrm>
          <a:prstGeom prst="smileyFac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/>
            <a:endParaRPr kumimoji="1"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C28DE4-B562-E649-AC87-6ED1C29E209C}"/>
              </a:ext>
            </a:extLst>
          </p:cNvPr>
          <p:cNvSpPr/>
          <p:nvPr/>
        </p:nvSpPr>
        <p:spPr>
          <a:xfrm>
            <a:off x="2183222" y="546139"/>
            <a:ext cx="11079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Print" charset="0"/>
              </a:rPr>
              <a:t>練習單</a:t>
            </a:r>
            <a:endParaRPr lang="zh-TW" alt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Print" charset="0"/>
            </a:endParaRPr>
          </a:p>
        </p:txBody>
      </p:sp>
      <p:sp>
        <p:nvSpPr>
          <p:cNvPr id="20" name="笑臉 19">
            <a:extLst>
              <a:ext uri="{FF2B5EF4-FFF2-40B4-BE49-F238E27FC236}">
                <a16:creationId xmlns:a16="http://schemas.microsoft.com/office/drawing/2014/main" id="{40914AA9-CD81-294A-9F8B-33E3A1E748AA}"/>
              </a:ext>
            </a:extLst>
          </p:cNvPr>
          <p:cNvSpPr/>
          <p:nvPr/>
        </p:nvSpPr>
        <p:spPr>
          <a:xfrm>
            <a:off x="1600200" y="2825750"/>
            <a:ext cx="425450" cy="331788"/>
          </a:xfrm>
          <a:prstGeom prst="smileyFac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/>
            <a:endParaRPr kumimoji="1"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21" name="笑臉 20">
            <a:extLst>
              <a:ext uri="{FF2B5EF4-FFF2-40B4-BE49-F238E27FC236}">
                <a16:creationId xmlns:a16="http://schemas.microsoft.com/office/drawing/2014/main" id="{2D915538-5B9C-D34E-8D43-BB0B3EC1809B}"/>
              </a:ext>
            </a:extLst>
          </p:cNvPr>
          <p:cNvSpPr/>
          <p:nvPr/>
        </p:nvSpPr>
        <p:spPr>
          <a:xfrm>
            <a:off x="2311400" y="2600325"/>
            <a:ext cx="425450" cy="331788"/>
          </a:xfrm>
          <a:prstGeom prst="smileyFac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/>
            <a:endParaRPr kumimoji="1"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DF7E29C2-E87A-3549-8C3B-315FE1B73369}"/>
              </a:ext>
            </a:extLst>
          </p:cNvPr>
          <p:cNvSpPr/>
          <p:nvPr/>
        </p:nvSpPr>
        <p:spPr>
          <a:xfrm>
            <a:off x="10419140" y="593467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體驗</a:t>
            </a:r>
          </a:p>
        </p:txBody>
      </p:sp>
      <p:pic>
        <p:nvPicPr>
          <p:cNvPr id="19458" name="圖片 1">
            <a:extLst>
              <a:ext uri="{FF2B5EF4-FFF2-40B4-BE49-F238E27FC236}">
                <a16:creationId xmlns:a16="http://schemas.microsoft.com/office/drawing/2014/main" id="{E539FBCB-3472-AE43-BF1F-59B08079A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544638"/>
            <a:ext cx="5080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87651B0-90F9-2742-851E-615471294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471488"/>
            <a:ext cx="144303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99C139F-EC5A-5A44-9BE7-C33C5AC3F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471488"/>
            <a:ext cx="15525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B6DF01-9918-874E-B23A-408A57A35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2144713"/>
            <a:ext cx="19558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1093C98-DA63-6040-9C36-C3EE93920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293938"/>
            <a:ext cx="2197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內容版面配置區 3">
            <a:extLst>
              <a:ext uri="{FF2B5EF4-FFF2-40B4-BE49-F238E27FC236}">
                <a16:creationId xmlns:a16="http://schemas.microsoft.com/office/drawing/2014/main" id="{2C317323-1C32-4F48-ADAD-BEC372351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33413"/>
            <a:ext cx="8993188" cy="5754687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3BC3F0C-3E1C-5546-A1A0-D6DAADF7579B}"/>
              </a:ext>
            </a:extLst>
          </p:cNvPr>
          <p:cNvSpPr txBox="1"/>
          <p:nvPr/>
        </p:nvSpPr>
        <p:spPr>
          <a:xfrm>
            <a:off x="10093349" y="5174673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01’27’~07’57”</a:t>
            </a:r>
            <a:r>
              <a:rPr lang="zh-TW" altLang="zh-TW" dirty="0"/>
              <a:t> </a:t>
            </a:r>
            <a:endParaRPr kumimoji="1" lang="zh-TW" altLang="en-US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9D53CD-3345-6448-87F0-C741DD19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803B07"/>
                </a:solidFill>
                <a:latin typeface="Segoe Print" panose="02000800000000000000" pitchFamily="2" charset="0"/>
                <a:ea typeface="新細明體" panose="02020500000000000000" pitchFamily="18" charset="-120"/>
              </a:rPr>
              <a:t>期待落空怎麼辦？</a:t>
            </a: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65DE549-346B-DB4C-936A-820FCF66E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65" y="914400"/>
            <a:ext cx="1322424" cy="50546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14FED5-6509-C84F-B930-114E8E892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96" y="914400"/>
            <a:ext cx="1411734" cy="5054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EAC26F-8A0F-1948-B09C-FF492D016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31" y="3118338"/>
            <a:ext cx="2875958" cy="22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863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內容版面配置區 3">
            <a:extLst>
              <a:ext uri="{FF2B5EF4-FFF2-40B4-BE49-F238E27FC236}">
                <a16:creationId xmlns:a16="http://schemas.microsoft.com/office/drawing/2014/main" id="{F74C95E3-9C8D-454F-BE39-13C8C0D8E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4038" y="617538"/>
            <a:ext cx="8613775" cy="5511800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528FA04-ED4F-DE42-89C4-11DFAAC20248}"/>
              </a:ext>
            </a:extLst>
          </p:cNvPr>
          <p:cNvSpPr txBox="1"/>
          <p:nvPr/>
        </p:nvSpPr>
        <p:spPr>
          <a:xfrm>
            <a:off x="6768258" y="6211167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11’03”~12’28“</a:t>
            </a:r>
            <a:r>
              <a:rPr lang="zh-TW" altLang="zh-TW" dirty="0"/>
              <a:t> </a:t>
            </a:r>
            <a:endParaRPr kumimoji="1" lang="zh-TW" altLang="en-US" dirty="0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圖片 6">
            <a:extLst>
              <a:ext uri="{FF2B5EF4-FFF2-40B4-BE49-F238E27FC236}">
                <a16:creationId xmlns:a16="http://schemas.microsoft.com/office/drawing/2014/main" id="{B2A241CA-F24A-B947-8770-E5ACCFA0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90488"/>
            <a:ext cx="9982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64032F3-5890-6244-A4EC-1AEB777B4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52613"/>
            <a:ext cx="83343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C69E3CE-2433-A844-8D56-31F845EEE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78200"/>
            <a:ext cx="94948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B282F49-7D8B-4E41-808E-108CAE97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887913"/>
            <a:ext cx="105108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6762610-0CF5-2840-BD33-DC2877661660}"/>
              </a:ext>
            </a:extLst>
          </p:cNvPr>
          <p:cNvSpPr/>
          <p:nvPr/>
        </p:nvSpPr>
        <p:spPr>
          <a:xfrm>
            <a:off x="10304353" y="593467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靜思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h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矩形 3">
            <a:extLst>
              <a:ext uri="{FF2B5EF4-FFF2-40B4-BE49-F238E27FC236}">
                <a16:creationId xmlns:a16="http://schemas.microsoft.com/office/drawing/2014/main" id="{0C848D63-FB70-9847-8C96-58F8F6552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1428750"/>
            <a:ext cx="609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zh-TW" altLang="en-US" sz="1800">
                <a:latin typeface="Segoe Print" panose="02000800000000000000" pitchFamily="2" charset="0"/>
              </a:rPr>
            </a:br>
            <a:endParaRPr lang="zh-TW" altLang="en-US" sz="1800">
              <a:latin typeface="Segoe Print" panose="02000800000000000000" pitchFamily="2" charset="0"/>
            </a:endParaRPr>
          </a:p>
        </p:txBody>
      </p:sp>
      <p:sp>
        <p:nvSpPr>
          <p:cNvPr id="26626" name="矩形 3">
            <a:extLst>
              <a:ext uri="{FF2B5EF4-FFF2-40B4-BE49-F238E27FC236}">
                <a16:creationId xmlns:a16="http://schemas.microsoft.com/office/drawing/2014/main" id="{5A8A26A5-EA59-CC4A-8C04-B33DA5E8E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1476375"/>
            <a:ext cx="609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zh-TW" altLang="en-US" sz="1800">
                <a:latin typeface="Segoe Print" panose="02000800000000000000" pitchFamily="2" charset="0"/>
              </a:rPr>
            </a:br>
            <a:endParaRPr lang="zh-TW" altLang="en-US" sz="1800">
              <a:latin typeface="Segoe Print" panose="02000800000000000000" pitchFamily="2" charset="0"/>
            </a:endParaRPr>
          </a:p>
        </p:txBody>
      </p:sp>
      <p:pic>
        <p:nvPicPr>
          <p:cNvPr id="26627" name="Picture 2" descr="D:\圖片檔\網站圖片\錯覺圖\untitled--7.bmp">
            <a:extLst>
              <a:ext uri="{FF2B5EF4-FFF2-40B4-BE49-F238E27FC236}">
                <a16:creationId xmlns:a16="http://schemas.microsoft.com/office/drawing/2014/main" id="{0004825F-60FA-5A45-B70B-5B2A6F917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4788" y="1884363"/>
            <a:ext cx="2306637" cy="2808287"/>
          </a:xfrm>
          <a:noFill/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137E2C6-08CE-9B4D-885B-DDD3FF43A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395288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幫助心情不好的老奶奶</a:t>
            </a:r>
          </a:p>
        </p:txBody>
      </p:sp>
      <p:pic>
        <p:nvPicPr>
          <p:cNvPr id="26629" name="Picture 6" descr="CIMG73521">
            <a:extLst>
              <a:ext uri="{FF2B5EF4-FFF2-40B4-BE49-F238E27FC236}">
                <a16:creationId xmlns:a16="http://schemas.microsoft.com/office/drawing/2014/main" id="{E3231953-4723-E442-AF4A-BDE9373E5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962275"/>
            <a:ext cx="35052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CF1E6A70-2262-4943-A495-BF1D50CD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688" y="2124075"/>
            <a:ext cx="2527300" cy="1285875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標楷體" charset="-120"/>
              </a:rPr>
              <a:t>晴天時擔心大女兒的雨傘沒人買</a:t>
            </a:r>
            <a:br>
              <a:rPr lang="zh-TW" altLang="en-US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zh-TW" alt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19D5CEC-1B3F-6F41-92CA-70808291AB44}"/>
              </a:ext>
            </a:extLst>
          </p:cNvPr>
          <p:cNvSpPr txBox="1">
            <a:spLocks/>
          </p:cNvSpPr>
          <p:nvPr/>
        </p:nvSpPr>
        <p:spPr bwMode="auto">
          <a:xfrm>
            <a:off x="150813" y="2573338"/>
            <a:ext cx="29559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>
              <a:defRPr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ea typeface="標楷體" charset="-120"/>
              </a:rPr>
              <a:t>雨天時又擔心二女兒無法曬麵線</a:t>
            </a:r>
            <a:br>
              <a:rPr lang="zh-TW" altLang="en-US" sz="4000" dirty="0"/>
            </a:br>
            <a:endParaRPr lang="zh-TW" altLang="en-US" sz="4000" dirty="0"/>
          </a:p>
        </p:txBody>
      </p:sp>
      <p:pic>
        <p:nvPicPr>
          <p:cNvPr id="26632" name="圖片 4">
            <a:extLst>
              <a:ext uri="{FF2B5EF4-FFF2-40B4-BE49-F238E27FC236}">
                <a16:creationId xmlns:a16="http://schemas.microsoft.com/office/drawing/2014/main" id="{E20A05F8-577F-3D44-994F-7940E4E45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962275"/>
            <a:ext cx="426402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圖片檔\網站圖片\錯覺圖\untitled--7.bmp">
            <a:extLst>
              <a:ext uri="{FF2B5EF4-FFF2-40B4-BE49-F238E27FC236}">
                <a16:creationId xmlns:a16="http://schemas.microsoft.com/office/drawing/2014/main" id="{C8B1412A-B434-2645-9214-45958FB2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01" y="1800225"/>
            <a:ext cx="3001026" cy="345973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10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p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F998C4B-4049-B74F-9B1D-7D6DA42E6C12}"/>
              </a:ext>
            </a:extLst>
          </p:cNvPr>
          <p:cNvSpPr/>
          <p:nvPr/>
        </p:nvSpPr>
        <p:spPr>
          <a:xfrm>
            <a:off x="9705397" y="5959607"/>
            <a:ext cx="15696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省思</a:t>
            </a:r>
          </a:p>
        </p:txBody>
      </p:sp>
      <p:pic>
        <p:nvPicPr>
          <p:cNvPr id="28674" name="內容版面配置區 2">
            <a:extLst>
              <a:ext uri="{FF2B5EF4-FFF2-40B4-BE49-F238E27FC236}">
                <a16:creationId xmlns:a16="http://schemas.microsoft.com/office/drawing/2014/main" id="{D5C76697-ABAF-964C-BDCF-5E26C22FD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777875"/>
            <a:ext cx="9490075" cy="5156200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D93CD6E-DF18-DB4A-B6CE-70718B27B388}"/>
              </a:ext>
            </a:extLst>
          </p:cNvPr>
          <p:cNvSpPr txBox="1"/>
          <p:nvPr/>
        </p:nvSpPr>
        <p:spPr>
          <a:xfrm>
            <a:off x="6768258" y="6211167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14’50”~19’55”</a:t>
            </a:r>
            <a:r>
              <a:rPr lang="zh-TW" altLang="zh-TW" dirty="0"/>
              <a:t> </a:t>
            </a:r>
            <a:endParaRPr kumimoji="1" lang="zh-TW" altLang="en-US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以繪畫表現景觀設計的自然風景簡報 (寬螢幕)</Template>
  <TotalTime>1718</TotalTime>
  <Words>434</Words>
  <Application>Microsoft Macintosh PowerPoint</Application>
  <PresentationFormat>寬螢幕</PresentationFormat>
  <Paragraphs>81</Paragraphs>
  <Slides>12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微軟正黑體</vt:lpstr>
      <vt:lpstr>新細明體</vt:lpstr>
      <vt:lpstr>標楷體</vt:lpstr>
      <vt:lpstr>Arial</vt:lpstr>
      <vt:lpstr>Segoe Print</vt:lpstr>
      <vt:lpstr>大自然插畫 16X9</vt:lpstr>
      <vt:lpstr> 第四講-想法轉彎發現驚喜 資料來源:慈濟大愛電視台「當我們童在一起」兒童節目 </vt:lpstr>
      <vt:lpstr>PowerPoint 簡報</vt:lpstr>
      <vt:lpstr>PowerPoint 簡報</vt:lpstr>
      <vt:lpstr>PowerPoint 簡報</vt:lpstr>
      <vt:lpstr>期待落空怎麼辦？</vt:lpstr>
      <vt:lpstr>PowerPoint 簡報</vt:lpstr>
      <vt:lpstr>PowerPoint 簡報</vt:lpstr>
      <vt:lpstr>晴天時擔心大女兒的雨傘沒人買 </vt:lpstr>
      <vt:lpstr>PowerPoint 簡報</vt:lpstr>
      <vt:lpstr>請翻開學習單第21頁, 小組討論並完成</vt:lpstr>
      <vt:lpstr>PowerPoint 簡報</vt:lpstr>
      <vt:lpstr>請翻開學習單, 完成第22~ 23頁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敦化國小106學年五年十五班 志工家長Iris Chen 製作 資料來源:慈濟大愛電視台「當我們童在一起」兒童節目 </dc:title>
  <dc:creator>Iris Chen</dc:creator>
  <cp:lastModifiedBy>Iris Chen</cp:lastModifiedBy>
  <cp:revision>97</cp:revision>
  <dcterms:created xsi:type="dcterms:W3CDTF">2017-09-22T15:22:27Z</dcterms:created>
  <dcterms:modified xsi:type="dcterms:W3CDTF">2018-12-23T16:12:54Z</dcterms:modified>
</cp:coreProperties>
</file>