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308" r:id="rId3"/>
    <p:sldId id="299" r:id="rId4"/>
    <p:sldId id="297" r:id="rId5"/>
    <p:sldId id="294" r:id="rId6"/>
    <p:sldId id="307" r:id="rId7"/>
    <p:sldId id="306" r:id="rId8"/>
    <p:sldId id="310" r:id="rId9"/>
    <p:sldId id="311" r:id="rId10"/>
    <p:sldId id="312" r:id="rId11"/>
    <p:sldId id="300" r:id="rId12"/>
    <p:sldId id="309" r:id="rId13"/>
  </p:sldIdLst>
  <p:sldSz cx="12192000" cy="6858000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800000000000000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800000000000000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800000000000000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800000000000000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800000000000000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Print" panose="02000800000000000000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Print" panose="02000800000000000000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Print" panose="02000800000000000000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Print" panose="02000800000000000000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16" autoAdjust="0"/>
    <p:restoredTop sz="84875" autoAdjust="0"/>
  </p:normalViewPr>
  <p:slideViewPr>
    <p:cSldViewPr snapToGrid="0">
      <p:cViewPr varScale="1">
        <p:scale>
          <a:sx n="92" d="100"/>
          <a:sy n="92" d="100"/>
        </p:scale>
        <p:origin x="11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A1226D2F-1A01-644C-98A1-5445711A86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預留位置 2">
            <a:extLst>
              <a:ext uri="{FF2B5EF4-FFF2-40B4-BE49-F238E27FC236}">
                <a16:creationId xmlns:a16="http://schemas.microsoft.com/office/drawing/2014/main" id="{32734BEA-1205-B24A-A40A-62E281611F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D885B10F-DA80-E648-8825-3C9A98016CBA}" type="datetime1">
              <a:rPr lang="zh-TW" altLang="en-US"/>
              <a:pPr>
                <a:defRPr/>
              </a:pPr>
              <a:t>2018/12/23</a:t>
            </a:fld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537615B4-1325-8046-8CBC-747A8DE7A5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070F0647-FAD8-7D4E-8184-4921EC86E0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AE15465A-A4FC-7C4D-A476-EE4AB40D2DAF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>
            <a:extLst>
              <a:ext uri="{FF2B5EF4-FFF2-40B4-BE49-F238E27FC236}">
                <a16:creationId xmlns:a16="http://schemas.microsoft.com/office/drawing/2014/main" id="{36AA3AA0-4881-FF4F-AC6C-4DCD484D2E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dirty="0"/>
          </a:p>
        </p:txBody>
      </p:sp>
      <p:sp>
        <p:nvSpPr>
          <p:cNvPr id="5" name="備忘稿預留位置 4">
            <a:extLst>
              <a:ext uri="{FF2B5EF4-FFF2-40B4-BE49-F238E27FC236}">
                <a16:creationId xmlns:a16="http://schemas.microsoft.com/office/drawing/2014/main" id="{7275301D-55A2-EE4C-BF00-4D24AAD52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dirty="0"/>
              <a:t>按一下以編輯母片文字樣式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8" name="頁首預留位置 1">
            <a:extLst>
              <a:ext uri="{FF2B5EF4-FFF2-40B4-BE49-F238E27FC236}">
                <a16:creationId xmlns:a16="http://schemas.microsoft.com/office/drawing/2014/main" id="{B6E3F52D-7A79-DF43-A045-FE1815E844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日期預留位置 2">
            <a:extLst>
              <a:ext uri="{FF2B5EF4-FFF2-40B4-BE49-F238E27FC236}">
                <a16:creationId xmlns:a16="http://schemas.microsoft.com/office/drawing/2014/main" id="{9993B261-6C79-E948-9245-25584961E2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EF203428-3ABD-764F-A743-00BD415EFDB8}" type="datetime1">
              <a:rPr lang="zh-TW" altLang="en-US"/>
              <a:pPr>
                <a:defRPr/>
              </a:pPr>
              <a:t>2018/12/23</a:t>
            </a:fld>
            <a:endParaRPr lang="zh-TW" altLang="en-US" dirty="0"/>
          </a:p>
        </p:txBody>
      </p:sp>
      <p:sp>
        <p:nvSpPr>
          <p:cNvPr id="10" name="頁尾預留位置 3">
            <a:extLst>
              <a:ext uri="{FF2B5EF4-FFF2-40B4-BE49-F238E27FC236}">
                <a16:creationId xmlns:a16="http://schemas.microsoft.com/office/drawing/2014/main" id="{CE9BDE8D-BC60-A046-9AD3-FB426B6C4E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預留位置 4">
            <a:extLst>
              <a:ext uri="{FF2B5EF4-FFF2-40B4-BE49-F238E27FC236}">
                <a16:creationId xmlns:a16="http://schemas.microsoft.com/office/drawing/2014/main" id="{22872C97-59A7-D049-BF00-6C0F2A7D71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FEA4FD8C-E6D0-6946-8B55-8190310FC4E0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投影片圖像版面配置區 1">
            <a:extLst>
              <a:ext uri="{FF2B5EF4-FFF2-40B4-BE49-F238E27FC236}">
                <a16:creationId xmlns:a16="http://schemas.microsoft.com/office/drawing/2014/main" id="{FCA40026-180A-4B40-BF9B-135A496DC7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備忘稿版面配置區 2">
            <a:extLst>
              <a:ext uri="{FF2B5EF4-FFF2-40B4-BE49-F238E27FC236}">
                <a16:creationId xmlns:a16="http://schemas.microsoft.com/office/drawing/2014/main" id="{BF0E2E08-93FA-E74C-B4A1-9F667A15D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7411" name="投影片編號版面配置區 3">
            <a:extLst>
              <a:ext uri="{FF2B5EF4-FFF2-40B4-BE49-F238E27FC236}">
                <a16:creationId xmlns:a16="http://schemas.microsoft.com/office/drawing/2014/main" id="{D30EBE13-5558-1D44-AC6A-AF0AE9F8A3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D97355-9F7F-ED4F-AC50-C211A5E636E2}" type="slidenum">
              <a:rPr lang="en-US" altLang="zh-TW" smtClean="0">
                <a:latin typeface="微軟正黑體" panose="020B0604030504040204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TW" altLang="en-US"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投影片圖像版面配置區 1">
            <a:extLst>
              <a:ext uri="{FF2B5EF4-FFF2-40B4-BE49-F238E27FC236}">
                <a16:creationId xmlns:a16="http://schemas.microsoft.com/office/drawing/2014/main" id="{69A13D57-288D-3941-A677-21B947E84E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備忘稿版面配置區 2">
            <a:extLst>
              <a:ext uri="{FF2B5EF4-FFF2-40B4-BE49-F238E27FC236}">
                <a16:creationId xmlns:a16="http://schemas.microsoft.com/office/drawing/2014/main" id="{8208AAC8-95C5-ED49-A85D-2BD77CEB7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0483" name="投影片編號版面配置區 3">
            <a:extLst>
              <a:ext uri="{FF2B5EF4-FFF2-40B4-BE49-F238E27FC236}">
                <a16:creationId xmlns:a16="http://schemas.microsoft.com/office/drawing/2014/main" id="{C2FFE46F-2B21-F04A-A59D-FE4768F9B6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4DAECC29-3B14-FE40-8DF6-9F2B8652F37B}" type="slidenum">
              <a:rPr lang="zh-TW" altLang="en-US" smtClean="0">
                <a:ea typeface="新細明體" panose="02020500000000000000" pitchFamily="18" charset="-12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TW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投影片影像版面配置區 1">
            <a:extLst>
              <a:ext uri="{FF2B5EF4-FFF2-40B4-BE49-F238E27FC236}">
                <a16:creationId xmlns:a16="http://schemas.microsoft.com/office/drawing/2014/main" id="{9C572EB1-CEBA-2D46-8ED8-669DFAF87F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備忘稿版面配置區 2">
            <a:extLst>
              <a:ext uri="{FF2B5EF4-FFF2-40B4-BE49-F238E27FC236}">
                <a16:creationId xmlns:a16="http://schemas.microsoft.com/office/drawing/2014/main" id="{81ADBD42-B85F-2741-AFD1-6B39EF0227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/>
              <a:t>快樂王子的雕像高高地聳立在城市上空─根高大的石柱上面。</a:t>
            </a:r>
            <a:br>
              <a:rPr lang="zh-TW" altLang="en-US"/>
            </a:br>
            <a:r>
              <a:rPr lang="zh-TW" altLang="en-US"/>
              <a:t>他渾身上下鑲滿了薄薄的黃金葉片，明亮的藍寶石做成他的雙眼，劍柄上還嵌著一顆碩大的燦燦發光的紅色寶石。</a:t>
            </a:r>
          </a:p>
          <a:p>
            <a:r>
              <a:rPr lang="zh-TW" altLang="en-US"/>
              <a:t>世人對他真是稱羨不已。</a:t>
            </a:r>
            <a:br>
              <a:rPr lang="zh-TW" altLang="en-US"/>
            </a:br>
            <a:r>
              <a:rPr lang="zh-TW" altLang="en-US"/>
              <a:t>“他像風標一樣漂亮，”一位想表現自己有藝術品味的市參議員說了一句，接著又因擔心人們將他視為不務實際的人，其實他倒是怪務實的，便補充道：“只是不如風標那麼實用。”</a:t>
            </a:r>
          </a:p>
          <a:p>
            <a:r>
              <a:rPr lang="zh-TW" altLang="en-US"/>
              <a:t>“你為什麼不能像快樂王子一樣呢？”一位明智的母親對自己那哭喊著要月亮的小男孩說，“快樂王子做夢時都從沒有想過哭著要東西。”</a:t>
            </a:r>
          </a:p>
          <a:p>
            <a:r>
              <a:rPr lang="zh-TW" altLang="en-US"/>
              <a:t>“世上還有如此快樂的人真讓我高興，”一位沮喪的漢子凝視著這座非凡的雕像喃喃自語地說著。</a:t>
            </a:r>
          </a:p>
          <a:p>
            <a:r>
              <a:rPr lang="zh-TW" altLang="en-US"/>
              <a:t>“他看上去就像位天使，”孤兒院的孩子們說。他們正從教堂走出來，身上披著鮮紅奪目的斗篷，胸前掛著乾淨雪白的圍兜兒。</a:t>
            </a:r>
          </a:p>
          <a:p>
            <a:r>
              <a:rPr lang="zh-TW" altLang="en-US"/>
              <a:t>“你們是怎麼知道的？”數學教師問道，“你們又沒見過天使的模樣。”</a:t>
            </a:r>
          </a:p>
          <a:p>
            <a:r>
              <a:rPr lang="zh-TW" altLang="en-US"/>
              <a:t>“啊！可是我們見過，是在夢裡見到的。”孩子們答道。數學教師皺皺眉頭並繃起了面孔，因為他不贊成孩子們做夢。</a:t>
            </a:r>
          </a:p>
          <a:p>
            <a:r>
              <a:rPr lang="zh-TW" altLang="en-US"/>
              <a:t>有天夜裡，一隻小燕子從城市上空飛過。他的朋友們早在六個星期前就飛往埃及去了，可他卻留在了後面，因為他太留戀那美麗無比的蘆葦小姐。</a:t>
            </a:r>
            <a:br>
              <a:rPr lang="zh-TW" altLang="en-US"/>
            </a:br>
            <a:r>
              <a:rPr lang="zh-TW" altLang="en-US"/>
              <a:t>他是在早春時節遇上她的，當時他正順河而下去追逐一隻黃色的大飛蛾。他為她那纖細的腰身著了迷，便停下身來同她說話。</a:t>
            </a:r>
          </a:p>
          <a:p>
            <a:r>
              <a:rPr lang="zh-TW" altLang="en-US"/>
              <a:t>“我可以愛你嗎？”燕子問道，他喜歡一下子就談到正題上。蘆葦向他彎下了腰，於是他就繞著她飛了一圈又一圈，並用羽翅輕撫著水面，泛起層層銀色的漣漪。</a:t>
            </a:r>
            <a:br>
              <a:rPr lang="zh-TW" altLang="en-US"/>
            </a:br>
            <a:r>
              <a:rPr lang="zh-TW" altLang="en-US"/>
              <a:t>這是燕子的求愛方式，他就這樣地進行了整個夏天。</a:t>
            </a:r>
          </a:p>
          <a:p>
            <a:r>
              <a:rPr lang="zh-TW" altLang="en-US"/>
              <a:t>“這種戀情實在可笑，”其他燕子吃吃地笑著說，“她既沒錢財，又有那麼多親戚。”的確，河裡到處都是蘆葦。</a:t>
            </a:r>
          </a:p>
          <a:p>
            <a:r>
              <a:rPr lang="zh-TW" altLang="en-US"/>
              <a:t>等秋天一到，燕子們就飛走了。</a:t>
            </a:r>
          </a:p>
          <a:p>
            <a:r>
              <a:rPr lang="zh-TW" altLang="en-US"/>
              <a:t>大伙走後，他覺得很孤獨，並開始討厭起自己的戀人。</a:t>
            </a:r>
            <a:br>
              <a:rPr lang="zh-TW" altLang="en-US"/>
            </a:br>
            <a:r>
              <a:rPr lang="zh-TW" altLang="en-US"/>
              <a:t>“她不會說話，”他說，“況且我擔心她是個蕩婦，你看她老是跟風調情。”</a:t>
            </a:r>
            <a:br>
              <a:rPr lang="zh-TW" altLang="en-US"/>
            </a:br>
            <a:r>
              <a:rPr lang="zh-TW" altLang="en-US"/>
              <a:t>這可不假，一旦起風，蘆葦便行起最優雅的屈膝禮。“我承認她是個居家過日子的人，”燕子繼續說，“可我喜愛旅行，而我的妻子，當然也應該喜愛旅行才對。”</a:t>
            </a:r>
          </a:p>
          <a:p>
            <a:r>
              <a:rPr lang="zh-TW" altLang="en-US"/>
              <a:t>“你願意跟我走嗎？”他最後問道。然而蘆葦卻搖搖頭，她太捨不得自己的家了。</a:t>
            </a:r>
          </a:p>
          <a:p>
            <a:r>
              <a:rPr lang="zh-TW" altLang="en-US"/>
              <a:t>“原來你跟我是鬧著玩的，”他吼叫著，“我要去金字塔了，再見吧！”說完他就飛走了。</a:t>
            </a:r>
          </a:p>
          <a:p>
            <a:r>
              <a:rPr lang="zh-TW" altLang="en-US"/>
              <a:t>他飛了整整一天，夜晚時才來到這座城市。“我去哪兒過夜呢？”他說，“我希望城裡已做好了準備。”</a:t>
            </a:r>
          </a:p>
          <a:p>
            <a:r>
              <a:rPr lang="zh-TW" altLang="en-US"/>
              <a:t>這時，他看見了高大圓柱上的雕像。</a:t>
            </a:r>
          </a:p>
          <a:p>
            <a:r>
              <a:rPr lang="zh-TW" altLang="en-US"/>
              <a:t>“我就在那兒過夜，”他高聲說，“這是個好地方，充滿了新鮮空氣。”於是，他就在快樂王子兩腳之間落了窩。</a:t>
            </a:r>
          </a:p>
          <a:p>
            <a:r>
              <a:rPr lang="zh-TW" altLang="en-US"/>
              <a:t>“我有黃金做的臥室，”他朝四周看看後輕聲地對自己說，隨之準備入睡了。</a:t>
            </a:r>
            <a:br>
              <a:rPr lang="zh-TW" altLang="en-US"/>
            </a:br>
            <a:r>
              <a:rPr lang="zh-TW" altLang="en-US"/>
              <a:t>但就在他把頭放在羽翅下面的時候，一顆大大的水珠落在他的身上。</a:t>
            </a:r>
            <a:br>
              <a:rPr lang="zh-TW" altLang="en-US"/>
            </a:br>
            <a:r>
              <a:rPr lang="zh-TW" altLang="en-US"/>
              <a:t>“真是不可思議！”他叫了起來，“天上沒有一絲雲彩，繁星清晰又明亮，卻偏偏下起了雨。北歐的天氣真是可怕。蘆葦是喜歡雨水的，可是那只是她自私罷了。”</a:t>
            </a:r>
          </a:p>
          <a:p>
            <a:r>
              <a:rPr lang="zh-TW" altLang="en-US"/>
              <a:t>緊接著又落下來一滴。</a:t>
            </a:r>
          </a:p>
          <a:p>
            <a:r>
              <a:rPr lang="zh-TW" altLang="en-US"/>
              <a:t>“一座雕像連雨都遮擋不住，還有什麼用處？”他說，“我得去找一個好煙囪做窩。”他決定飛離此處。</a:t>
            </a:r>
          </a:p>
          <a:p>
            <a:r>
              <a:rPr lang="zh-TW" altLang="en-US"/>
              <a:t>可是還沒等他張開羽翼，第三滴水又掉了下來，他抬頭望去，看見了──啊！他看見了什麼呢？</a:t>
            </a:r>
          </a:p>
          <a:p>
            <a:r>
              <a:rPr lang="zh-TW" altLang="en-US"/>
              <a:t>快樂王子的雙眼充滿了淚水，淚珠順著他金黃的臉頰淌了下來。王子的臉在月光下美麗無比，小燕子頓生憐憫之心。</a:t>
            </a:r>
          </a:p>
          <a:p>
            <a:r>
              <a:rPr lang="zh-TW" altLang="en-US"/>
              <a:t>“你是誰？”他問對方。</a:t>
            </a:r>
          </a:p>
          <a:p>
            <a:r>
              <a:rPr lang="zh-TW" altLang="en-US"/>
              <a:t>“我是快樂王子。”</a:t>
            </a:r>
          </a:p>
          <a:p>
            <a:r>
              <a:rPr lang="zh-TW" altLang="en-US"/>
              <a:t>“那麼你為什麼哭呢？”燕子又問，“你把我的身上都打濕了。”</a:t>
            </a:r>
          </a:p>
          <a:p>
            <a:r>
              <a:rPr lang="zh-TW" altLang="en-US"/>
              <a:t>“以前在我有顆人心而活著的時候，”雕像開口說道，“我並不知道眼淚是什麼東西，因為那時我住在逍遙自在的王宮裡，那是個哀愁無法進去的地方。</a:t>
            </a:r>
            <a:br>
              <a:rPr lang="zh-TW" altLang="en-US"/>
            </a:br>
            <a:r>
              <a:rPr lang="zh-TW" altLang="en-US"/>
              <a:t>白天人們伴著我在花園裡玩，晚上我在大廳裡領頭跳舞。沿著花園有一堵高高的圍牆，可我從沒想到去圍牆那邊有什麼東西，我身邊的一切太美好了。</a:t>
            </a:r>
            <a:br>
              <a:rPr lang="zh-TW" altLang="en-US"/>
            </a:br>
            <a:r>
              <a:rPr lang="zh-TW" altLang="en-US"/>
              <a:t>我的臣僕們都叫我快樂王子，的確，如果歡愉就是快樂的話，那我真是快樂無比。我就這麼活著，也這麼死去。</a:t>
            </a:r>
            <a:br>
              <a:rPr lang="zh-TW" altLang="en-US"/>
            </a:br>
            <a:r>
              <a:rPr lang="zh-TW" altLang="en-US"/>
              <a:t>而眼下我死了，他們把我這麼高高地立在這兒，使我能看見自己城市中所有的醜惡和貧苦，盡管我的心是鉛做的，可我還是忍不住要哭。”</a:t>
            </a:r>
          </a:p>
          <a:p>
            <a:r>
              <a:rPr lang="zh-TW" altLang="en-US"/>
              <a:t>“啊！難道他不是鐵石心腸的金像？”燕子對自己說。他很講禮貌，不願大聲議論別人的私事。</a:t>
            </a:r>
          </a:p>
          <a:p>
            <a:r>
              <a:rPr lang="zh-TW" altLang="en-US"/>
              <a:t>“遠處，”雕像用低緩而悅耳的聲音繼續說，</a:t>
            </a:r>
            <a:br>
              <a:rPr lang="zh-TW" altLang="en-US"/>
            </a:br>
            <a:r>
              <a:rPr lang="zh-TW" altLang="en-US"/>
              <a:t>“遠處的一條小街上住著一戶窮人。一扇窗戶開著，透過窗戶我能看見一個女人坐在桌旁。</a:t>
            </a:r>
            <a:br>
              <a:rPr lang="zh-TW" altLang="en-US"/>
            </a:br>
            <a:r>
              <a:rPr lang="zh-TW" altLang="en-US"/>
              <a:t>她那瘦削的臉上佈滿了倦意，一雙粗糙發紅的手上到處是針眼，因為她是一個裁縫。她正在給緞子衣服繡上西番蓮花，這是皇后最喜愛的宮女準備在下一次宮廷舞會上穿的。</a:t>
            </a:r>
            <a:br>
              <a:rPr lang="zh-TW" altLang="en-US"/>
            </a:br>
            <a:r>
              <a:rPr lang="zh-TW" altLang="en-US"/>
              <a:t>在房間角落裡的一張床上躺著她生病的孩子。孩子在發燒，嚷著要吃桔子。他的媽媽除給他餵幾口河水外什麼也沒有，因此孩子老是哭個不停。</a:t>
            </a:r>
            <a:br>
              <a:rPr lang="zh-TW" altLang="en-US"/>
            </a:br>
            <a:r>
              <a:rPr lang="zh-TW" altLang="en-US"/>
              <a:t>燕子，燕子，小燕子，你願意把我劍柄上的紅寶石取下來送給她嗎？我的雙腳被固定在這基座上，不能動彈。”</a:t>
            </a:r>
          </a:p>
          <a:p>
            <a:r>
              <a:rPr lang="zh-TW" altLang="en-US"/>
              <a:t>“伙伴們在埃及等我，”燕子說，</a:t>
            </a:r>
            <a:br>
              <a:rPr lang="zh-TW" altLang="en-US"/>
            </a:br>
            <a:r>
              <a:rPr lang="zh-TW" altLang="en-US"/>
              <a:t>“他們正在尼羅河上飛來飛去，同朵朵大蓮花說著話兒，不久就要到偉大法老的墓穴裡去過夜。</a:t>
            </a:r>
            <a:br>
              <a:rPr lang="zh-TW" altLang="en-US"/>
            </a:br>
            <a:r>
              <a:rPr lang="zh-TW" altLang="en-US"/>
              <a:t>法老本人就睡在自己彩色的棺材中。</a:t>
            </a:r>
            <a:br>
              <a:rPr lang="zh-TW" altLang="en-US"/>
            </a:br>
            <a:r>
              <a:rPr lang="zh-TW" altLang="en-US"/>
              <a:t>他的身體被裹在黃色的亞麻布裡，還填滿了防腐的香料。他的脖子上系著一圈淺綠色翡翠項鏈，他的雙手像是枯萎的樹葉。”</a:t>
            </a:r>
          </a:p>
          <a:p>
            <a:r>
              <a:rPr lang="zh-TW" altLang="en-US"/>
              <a:t>“燕子，燕子，小燕子，”王子又說，“你不肯陪我過一夜，做我的信使嗎？那個孩子太飢渴了，他的母親傷心極了。”</a:t>
            </a:r>
          </a:p>
          <a:p>
            <a:r>
              <a:rPr lang="zh-TW" altLang="en-US"/>
              <a:t>“我覺得自己不喜歡小孩，”燕子回答說，</a:t>
            </a:r>
            <a:br>
              <a:rPr lang="zh-TW" altLang="en-US"/>
            </a:br>
            <a:r>
              <a:rPr lang="zh-TW" altLang="en-US"/>
              <a:t>“去年夏天，我到過一條河邊，有兩個頑皮的孩子，是磨坊主的兒子，他們老是扔石頭打我。</a:t>
            </a:r>
            <a:br>
              <a:rPr lang="zh-TW" altLang="en-US"/>
            </a:br>
            <a:r>
              <a:rPr lang="zh-TW" altLang="en-US"/>
              <a:t>當然，他們永遠也別想打中我，我們燕子飛得多快呀，再說，我出身於一個以快捷出了名的家庭</a:t>
            </a:r>
            <a:r>
              <a:rPr lang="en-US" altLang="zh-TW"/>
              <a:t>﹔</a:t>
            </a:r>
            <a:r>
              <a:rPr lang="zh-TW" altLang="en-US"/>
              <a:t>可不管怎麼說，這是不禮貌的行為。”</a:t>
            </a:r>
          </a:p>
          <a:p>
            <a:r>
              <a:rPr lang="zh-TW" altLang="en-US"/>
              <a:t>可是快樂王子的滿臉愁容叫小燕子的心裡很不好受。“這兒太冷了，”他說，“不過我願意陪你過上一夜，並做你的信使。”</a:t>
            </a:r>
          </a:p>
          <a:p>
            <a:r>
              <a:rPr lang="zh-TW" altLang="en-US"/>
              <a:t>“謝謝你，小燕子，”王子說。</a:t>
            </a:r>
          </a:p>
          <a:p>
            <a:r>
              <a:rPr lang="zh-TW" altLang="en-US"/>
              <a:t>於是燕子從王子的寶劍上取下那顆碩大的紅寶石，用嘴銜著，越過城裡一座連一座的屋頂，朝遠方飛去。</a:t>
            </a:r>
          </a:p>
          <a:p>
            <a:r>
              <a:rPr lang="zh-TW" altLang="en-US"/>
              <a:t>他飛過大教堂的塔頂，看見了上面白色大理石雕刻的天使像。</a:t>
            </a:r>
            <a:br>
              <a:rPr lang="zh-TW" altLang="en-US"/>
            </a:br>
            <a:r>
              <a:rPr lang="zh-TW" altLang="en-US"/>
              <a:t>他飛過王宮，聽見了跳舞的歌曲聲。一位美麗的姑娘同她的心上人走上了天台。“多麼奇妙的星星啊，”他對她說，“多麼美妙的愛情啊</a:t>
            </a:r>
            <a:r>
              <a:rPr lang="en-US" altLang="zh-TW"/>
              <a:t>3”</a:t>
            </a:r>
            <a:endParaRPr lang="zh-TW" altLang="en-US"/>
          </a:p>
          <a:p>
            <a:r>
              <a:rPr lang="zh-TW" altLang="en-US"/>
              <a:t>“我希望我的衣服能按時做好，趕得上盛大舞會，”她回答說，“我已要求繡上西番蓮花，只是那些女裁縫們都太得了。”</a:t>
            </a:r>
          </a:p>
          <a:p>
            <a:r>
              <a:rPr lang="zh-TW" altLang="en-US"/>
              <a:t>他飛過了河流，看見了高掛在船桅上的無數燈籠。</a:t>
            </a:r>
            <a:br>
              <a:rPr lang="zh-TW" altLang="en-US"/>
            </a:br>
            <a:r>
              <a:rPr lang="zh-TW" altLang="en-US"/>
              <a:t>他飛過了猶太區，看見猶太老人們在彼此討價還價地做生意，還把錢幣放在銅制的天平上稱重量。</a:t>
            </a:r>
            <a:br>
              <a:rPr lang="zh-TW" altLang="en-US"/>
            </a:br>
            <a:r>
              <a:rPr lang="zh-TW" altLang="en-US"/>
              <a:t>最後他來到了那個窮人的屋舍，朝裡面望去。發燒的孩子在床上輾轉反側，母親已經睡熟了，因為她太疲倦了。他跳進屋裡，將碩大的紅寶石放在那女人頂針旁的桌子上。</a:t>
            </a:r>
            <a:br>
              <a:rPr lang="zh-TW" altLang="en-US"/>
            </a:br>
            <a:r>
              <a:rPr lang="zh-TW" altLang="en-US"/>
              <a:t>隨後他又輕輕地繞者床飛了一圈，用羽翅扇著孩子的前額。“我覺得好涼爽，”孩子說，“我一定是好起來了。”說完就沉沉地進入了甜蜜的夢鄉。</a:t>
            </a:r>
          </a:p>
          <a:p>
            <a:r>
              <a:rPr lang="zh-TW" altLang="en-US"/>
              <a:t>然後，燕子回到快樂王子的身邊，告訴他自己做過的一切。“你說怪不怪，”他接著說，“雖然天氣很冷，可我現在覺得好暖和。”</a:t>
            </a:r>
          </a:p>
          <a:p>
            <a:r>
              <a:rPr lang="zh-TW" altLang="en-US"/>
              <a:t>“那是因為你做了一件好事，”王子說。於是小燕子開始想王子的話，不過沒多久便睡著了。對他來說，一思考問題就老想睡覺。</a:t>
            </a:r>
          </a:p>
          <a:p>
            <a:r>
              <a:rPr lang="zh-TW" altLang="en-US"/>
              <a:t>黎明時分他飛下河去洗了個澡。</a:t>
            </a:r>
            <a:br>
              <a:rPr lang="zh-TW" altLang="en-US"/>
            </a:br>
            <a:r>
              <a:rPr lang="zh-TW" altLang="en-US"/>
              <a:t>“真是不可思議的現象，”一位鳥禽學教授從橋上走過時開口說道，“冬天竟會有燕子！”於是他給當地的報社關於此事寫去了一封長信。</a:t>
            </a:r>
            <a:br>
              <a:rPr lang="zh-TW" altLang="en-US"/>
            </a:br>
            <a:r>
              <a:rPr lang="zh-TW" altLang="en-US"/>
              <a:t>每個人都引用他信中的話，盡管信中的很多詞語是人們理解不了的。</a:t>
            </a:r>
          </a:p>
          <a:p>
            <a:r>
              <a:rPr lang="zh-TW" altLang="en-US"/>
              <a:t>“今晚我要到埃及去，”燕子說，一想到遠方，他就精神百倍。他走訪了城裡所有的公共紀念物，還在教堂的頂端上坐了好一陣子。</a:t>
            </a:r>
            <a:br>
              <a:rPr lang="zh-TW" altLang="en-US"/>
            </a:br>
            <a:r>
              <a:rPr lang="zh-TW" altLang="en-US"/>
              <a:t>每到一處，麻雀們就吱吱喳喳地相互說，“多麼難得的貴客啊！”所以他玩得很開心。</a:t>
            </a:r>
          </a:p>
          <a:p>
            <a:r>
              <a:rPr lang="zh-TW" altLang="en-US"/>
              <a:t>月亮升起的時候他飛回到快樂王子的身邊。“你在埃及有什麼事要辦嗎？”他高聲問道，“我就要動身了。”</a:t>
            </a:r>
          </a:p>
          <a:p>
            <a:r>
              <a:rPr lang="zh-TW" altLang="en-US"/>
              <a:t>“燕子，燕子，小燕子，”王子說，“你願意陪我再過一夜嗎？”</a:t>
            </a:r>
          </a:p>
          <a:p>
            <a:r>
              <a:rPr lang="zh-TW" altLang="en-US"/>
              <a:t>“伙伴們在埃及等我呀，”燕子回答說，“明天我的朋友們要飛往第二瀑布，那兒的河馬在紙莎草叢中過夜。</a:t>
            </a:r>
            <a:br>
              <a:rPr lang="zh-TW" altLang="en-US"/>
            </a:br>
            <a:r>
              <a:rPr lang="zh-TW" altLang="en-US"/>
              <a:t>古埃及的門農神安坐在巨大的花崗岩寶座上，他整夜守望著星星，每當星星閃爍的時候，他就發出歡快的叫聲，隨後便沉默不語。</a:t>
            </a:r>
            <a:br>
              <a:rPr lang="zh-TW" altLang="en-US"/>
            </a:br>
            <a:r>
              <a:rPr lang="zh-TW" altLang="en-US"/>
              <a:t>中午時，黃色的獅群下山來到河邊飲水，他們的眼睛像綠色的寶石，咆哮起來比瀑布的怒吼還要響亮。”</a:t>
            </a:r>
            <a:br>
              <a:rPr lang="zh-TW" altLang="en-US"/>
            </a:br>
            <a:r>
              <a:rPr lang="zh-TW" altLang="en-US"/>
              <a:t>“燕子，燕子，小燕子，”王子說，“遠處在城市的那一頭，我看見住在閣樓中的一個年輕男子。他在一張鋪滿紙張的書桌上埋頭用功，旁邊的玻璃杯中放著一束乾枯的紫羅蘭。</a:t>
            </a:r>
            <a:br>
              <a:rPr lang="zh-TW" altLang="en-US"/>
            </a:br>
            <a:r>
              <a:rPr lang="zh-TW" altLang="en-US"/>
              <a:t>他有一頭棕色的捲髮，嘴唇紅得像石榴，他還有一雙睡意朦朧的大眼睛。他正力爭為劇院經理寫出一個劇本，但是他已經給凍得寫不下去了。壁爐裡沒有柴火，飢餓又弄得他頭昏眼花。”</a:t>
            </a:r>
          </a:p>
          <a:p>
            <a:r>
              <a:rPr lang="zh-TW" altLang="en-US"/>
              <a:t>“我願意陪你再過一夜，”燕子說，他的確有顆善良的心。“我是不是再送他一塊紅寶石？”</a:t>
            </a:r>
          </a:p>
          <a:p>
            <a:r>
              <a:rPr lang="zh-TW" altLang="en-US"/>
              <a:t>“唉！我現在沒有紅寶石了。”王子說，“所剩的只有我的雙眼。它們由稀有的藍寶石做成，是一千多年前從印度出產的。取出一顆給他送去。</a:t>
            </a:r>
            <a:br>
              <a:rPr lang="zh-TW" altLang="en-US"/>
            </a:br>
            <a:r>
              <a:rPr lang="zh-TW" altLang="en-US"/>
              <a:t>他會將它賣給珠寶商，好買回食物和木柴，完成他寫的劇本。”</a:t>
            </a:r>
          </a:p>
          <a:p>
            <a:r>
              <a:rPr lang="zh-TW" altLang="en-US"/>
              <a:t>“親愛的王子，”燕子說，“我不能這樣做，”說完就哭了起來。</a:t>
            </a:r>
            <a:br>
              <a:rPr lang="zh-TW" altLang="en-US"/>
            </a:br>
            <a:r>
              <a:rPr lang="zh-TW" altLang="en-US"/>
              <a:t>“燕子，燕子，小燕子，”王子說，“就照我說的話去做吧。”</a:t>
            </a:r>
          </a:p>
          <a:p>
            <a:r>
              <a:rPr lang="zh-TW" altLang="en-US"/>
              <a:t>因此燕子取下了王子的一隻眼睛，朝學生住的閣樓飛去了。由於屋頂上有一個洞，燕子很容易進去。</a:t>
            </a:r>
            <a:br>
              <a:rPr lang="zh-TW" altLang="en-US"/>
            </a:br>
            <a:r>
              <a:rPr lang="zh-TW" altLang="en-US"/>
              <a:t>就這樣燕子穿過洞來到屋裡。年輕人雙手捂著臉，沒有聽見燕子翅膀的扇動聲，等他抬起頭時，正看見那顆美麗的藍寶石放在乾枯的紫羅蘭上面。</a:t>
            </a:r>
          </a:p>
          <a:p>
            <a:r>
              <a:rPr lang="zh-TW" altLang="en-US"/>
              <a:t>“我開始受人欣賞了，”他叫道，“這準是某個極其欽佩我的人送來的。現在我可以完成我的劇本了。”他臉上露出了幸福的笑容。</a:t>
            </a:r>
          </a:p>
          <a:p>
            <a:r>
              <a:rPr lang="zh-TW" altLang="en-US"/>
              <a:t>第二天燕子飛到下面的海港，他坐在一艘大船的桅杆上，望著水手們用繩索把大箱子拖出船艙。</a:t>
            </a:r>
            <a:br>
              <a:rPr lang="zh-TW" altLang="en-US"/>
            </a:br>
            <a:r>
              <a:rPr lang="zh-TW" altLang="en-US"/>
              <a:t>隨著他們嘿喲！嘿喲！”的聲聲號子，一個個大箱子給拖了上來。“我要去埃及了！”燕子略道，但是沒有人理會他。等月亮升起後，他又飛回到快樂王子的身邊。</a:t>
            </a:r>
          </a:p>
          <a:p>
            <a:r>
              <a:rPr lang="zh-TW" altLang="en-US"/>
              <a:t>“我是來向你道別的，”他叫著說。</a:t>
            </a:r>
          </a:p>
          <a:p>
            <a:r>
              <a:rPr lang="zh-TW" altLang="en-US"/>
              <a:t>“燕子，燕子，小燕子，”王子說，“你不願再陪我過一夜嗎？”</a:t>
            </a:r>
          </a:p>
          <a:p>
            <a:r>
              <a:rPr lang="zh-TW" altLang="en-US"/>
              <a:t>“冬天到了，”燕子回答說，“寒冷的雪就要來了。</a:t>
            </a:r>
            <a:br>
              <a:rPr lang="zh-TW" altLang="en-US"/>
            </a:br>
            <a:r>
              <a:rPr lang="zh-TW" altLang="en-US"/>
              <a:t>而在埃及，太陽掛在蔥綠的棕擱樹上，暖和極了，還有躺在泥塘中的鱷魚懶洋洋地環顧著四周。</a:t>
            </a:r>
            <a:br>
              <a:rPr lang="zh-TW" altLang="en-US"/>
            </a:br>
            <a:r>
              <a:rPr lang="zh-TW" altLang="en-US"/>
              <a:t>我的朋友們正在巴爾貝克古城的神廟裡建築巢穴，那些粉紅和銀白色的鴿子們一邊望著他們幹活，一邊相互傾訴著情話。</a:t>
            </a:r>
            <a:br>
              <a:rPr lang="zh-TW" altLang="en-US"/>
            </a:br>
            <a:r>
              <a:rPr lang="zh-TW" altLang="en-US"/>
              <a:t>親愛的王子，我不得不離你而去了，只是我永遠也不會忘記你的，明年春天我要給你帶回兩顆美麗的寶石，彌補你因送給別人而失掉的那兩顆，</a:t>
            </a:r>
            <a:br>
              <a:rPr lang="zh-TW" altLang="en-US"/>
            </a:br>
            <a:r>
              <a:rPr lang="zh-TW" altLang="en-US"/>
              <a:t>紅寶石會比一朵紅玫瑰還紅，藍寶石也比大海更藍。”</a:t>
            </a:r>
          </a:p>
          <a:p>
            <a:r>
              <a:rPr lang="zh-TW" altLang="en-US"/>
              <a:t>“在下面的廣場上，”快樂王子說，“站著一個賣火柴的小女孩。她的火柴都掉在陰溝裡了，它們都不能用了。</a:t>
            </a:r>
            <a:br>
              <a:rPr lang="zh-TW" altLang="en-US"/>
            </a:br>
            <a:r>
              <a:rPr lang="zh-TW" altLang="en-US"/>
              <a:t>如果她不帶錢回家，她的父親會打她的，她正在哭著呢。她既沒穿鞋，也沒有穿襪子，頭上什麼也沒戴。請把我的另一隻眼睛取下來，給她送去，這樣她父親就不會揍她了。”</a:t>
            </a:r>
          </a:p>
          <a:p>
            <a:r>
              <a:rPr lang="zh-TW" altLang="en-US"/>
              <a:t>“我願意陪你再過一夜，”燕子說，“但我不能取下你的眼睛，否則你就變成個瞎子了。”</a:t>
            </a:r>
          </a:p>
          <a:p>
            <a:r>
              <a:rPr lang="zh-TW" altLang="en-US"/>
              <a:t>“燕子，燕子，小燕子，”王子說，“就照我說的話去做吧。”</a:t>
            </a:r>
          </a:p>
          <a:p>
            <a:r>
              <a:rPr lang="zh-TW" altLang="en-US"/>
              <a:t>子是他又取下了王子的另一隻眼珠，帶著它朝下飛去。他一下子落在小女孩的面前，把寶石悄悄地放在她的手掌心上。“一塊多麼美麗的玻璃呀！”小女孩高聲叫著，她笑著朝家裡跑去。</a:t>
            </a:r>
          </a:p>
          <a:p>
            <a:r>
              <a:rPr lang="zh-TW" altLang="en-US"/>
              <a:t>這時，燕子回到王子身旁。“你現在瞎了，”燕子說，“我要永遠陪著你。”</a:t>
            </a:r>
          </a:p>
          <a:p>
            <a:r>
              <a:rPr lang="zh-TW" altLang="en-US"/>
              <a:t>“不，小燕子，”可憐的王子說，“你得到埃及去。”</a:t>
            </a:r>
          </a:p>
          <a:p>
            <a:r>
              <a:rPr lang="zh-TW" altLang="en-US"/>
              <a:t>“我要一直陪著你，”燕子說著就睡在了王子的腳下。</a:t>
            </a:r>
          </a:p>
          <a:p>
            <a:r>
              <a:rPr lang="zh-TW" altLang="en-US"/>
              <a:t>第二天他整日坐在王子的肩頭上，給他講自己在異國他鄉的所見所聞和種種經歷。</a:t>
            </a:r>
            <a:br>
              <a:rPr lang="zh-TW" altLang="en-US"/>
            </a:br>
            <a:r>
              <a:rPr lang="zh-TW" altLang="en-US"/>
              <a:t>他還給王子講那些紅色的朱鷺，它們排成長長的一行站在尼羅河的岸邊，用它們的尖嘴去捕捉金魚</a:t>
            </a:r>
            <a:r>
              <a:rPr lang="en-US" altLang="zh-TW"/>
              <a:t>﹔</a:t>
            </a:r>
            <a:br>
              <a:rPr lang="en-US" altLang="zh-TW"/>
            </a:br>
            <a:r>
              <a:rPr lang="zh-TW" altLang="en-US"/>
              <a:t>還講到司芬克斯，它的歲數跟世界一樣長久，住在沙漠中，通曉世間的一切</a:t>
            </a:r>
            <a:r>
              <a:rPr lang="en-US" altLang="zh-TW"/>
              <a:t>﹔</a:t>
            </a:r>
            <a:r>
              <a:rPr lang="zh-TW" altLang="en-US"/>
              <a:t>他講紐那些商人，跟著自己的駝隊緩緩而行，手中摸著狼製作的念珠</a:t>
            </a:r>
            <a:r>
              <a:rPr lang="en-US" altLang="zh-TW"/>
              <a:t>﹔</a:t>
            </a:r>
            <a:br>
              <a:rPr lang="en-US" altLang="zh-TW"/>
            </a:br>
            <a:r>
              <a:rPr lang="zh-TW" altLang="en-US"/>
              <a:t>他講到月亮山的國王，他皮膚黑得像烏木，崇拜一塊巨大的水晶</a:t>
            </a:r>
            <a:r>
              <a:rPr lang="en-US" altLang="zh-TW"/>
              <a:t>﹔</a:t>
            </a:r>
            <a:r>
              <a:rPr lang="zh-TW" altLang="en-US"/>
              <a:t>他講到那條睡在棕櫚樹上的綠色大蟒蛇，要</a:t>
            </a:r>
            <a:r>
              <a:rPr lang="en-US" altLang="zh-TW"/>
              <a:t>20</a:t>
            </a:r>
            <a:r>
              <a:rPr lang="zh-TW" altLang="en-US"/>
              <a:t>個僧侶用蜜糖做的糕點來餵它</a:t>
            </a:r>
            <a:r>
              <a:rPr lang="en-US" altLang="zh-TW"/>
              <a:t>﹔</a:t>
            </a:r>
            <a:br>
              <a:rPr lang="en-US" altLang="zh-TW"/>
            </a:br>
            <a:r>
              <a:rPr lang="zh-TW" altLang="en-US"/>
              <a:t>他又講到那些小矮人，他們乘坐扁平的大樹葉在湖泊中往來橫渡，還老與蝴蝶發生戰爭。”</a:t>
            </a:r>
          </a:p>
          <a:p>
            <a:r>
              <a:rPr lang="zh-TW" altLang="en-US"/>
              <a:t>“親愛的小燕子，”王子說，“你為我講了好多稀奇的事情，可是更稀奇的還要算那些男男女女們所遭受的苦難。</a:t>
            </a:r>
            <a:br>
              <a:rPr lang="zh-TW" altLang="en-US"/>
            </a:br>
            <a:r>
              <a:rPr lang="zh-TW" altLang="en-US"/>
              <a:t>沒有什麼比苦難更不可思議的了。小燕子，你就到我城市的上空去飛一圈吧，告訴我你在上面都看見了些什麼。”，</a:t>
            </a:r>
          </a:p>
          <a:p>
            <a:r>
              <a:rPr lang="zh-TW" altLang="en-US"/>
              <a:t>於是燕子飛過了城市上空，看見富人們在自己漂亮的洋樓裡尋歡作樂，而乞丐們卻坐在大門口忍飢挨餓。</a:t>
            </a:r>
            <a:br>
              <a:rPr lang="zh-TW" altLang="en-US"/>
            </a:br>
            <a:r>
              <a:rPr lang="zh-TW" altLang="en-US"/>
              <a:t>他飛進陰暗的小巷，看見飢餓的孩子們露出蒼白的小臉沒精打采地望著昏暗的街道，就在一座橋的橋洞裡面兩個孩子相互摟抱著想使彼此溫暖一些。</a:t>
            </a:r>
            <a:br>
              <a:rPr lang="zh-TW" altLang="en-US"/>
            </a:br>
            <a:r>
              <a:rPr lang="zh-TW" altLang="en-US"/>
              <a:t>“我們好餓呀！”他倆說。“你們不准躺在這兒，”看守高聲嘆道，兩個孩子又跚蹣著朝雨中走去。</a:t>
            </a:r>
          </a:p>
          <a:p>
            <a:r>
              <a:rPr lang="zh-TW" altLang="en-US"/>
              <a:t>隨後他飛了回來，把所見的一切告訴給了王子。</a:t>
            </a:r>
          </a:p>
          <a:p>
            <a:r>
              <a:rPr lang="zh-TW" altLang="en-US"/>
              <a:t>“我渾身貼滿了上好的黃金片，”王子說，“你把它們一片片地取下來，給我的窮人們送去。活著的人都相信黃金會使他們幸福的。”</a:t>
            </a:r>
          </a:p>
          <a:p>
            <a:r>
              <a:rPr lang="zh-TW" altLang="en-US"/>
              <a:t>燕子將足赤的黃金葉子一片一片地啄了下來，直到快樂王子變得灰暗無光。</a:t>
            </a:r>
            <a:br>
              <a:rPr lang="zh-TW" altLang="en-US"/>
            </a:br>
            <a:r>
              <a:rPr lang="zh-TW" altLang="en-US"/>
              <a:t>他又把這些純金葉片一一送給了窮人，孩子們的臉上泛起了紅暈，他們在大街上歡欣無比地玩著游戲。“我們現在有麵包了！”孩子們喊叫著。</a:t>
            </a:r>
          </a:p>
          <a:p>
            <a:r>
              <a:rPr lang="zh-TW" altLang="en-US"/>
              <a:t>隨後下起了雪，白雪過後又迎來了嚴寒。街道看上去白花花的，像是銀子做成的，又明亮又耀眼</a:t>
            </a:r>
            <a:r>
              <a:rPr lang="en-US" altLang="zh-TW"/>
              <a:t>﹔</a:t>
            </a:r>
            <a:r>
              <a:rPr lang="zh-TW" altLang="en-US"/>
              <a:t>長長的冰柱如同水晶做的寶劍垂懸在屋檐下。</a:t>
            </a:r>
            <a:br>
              <a:rPr lang="zh-TW" altLang="en-US"/>
            </a:br>
            <a:r>
              <a:rPr lang="zh-TW" altLang="en-US"/>
              <a:t>人人都穿上了皮衣，小孩子們也戴上了紅帽子去戶外溜冰。</a:t>
            </a:r>
          </a:p>
          <a:p>
            <a:r>
              <a:rPr lang="zh-TW" altLang="en-US"/>
              <a:t>可憐的小燕子覺得越來越冷了，但是他卻不願離開王子，他太愛這位王子了。他只好趁麵包師不注意的時候，從麵包店門口弄點麵包屑充飢，並撲扇著翅膀為自己取暖。</a:t>
            </a:r>
          </a:p>
          <a:p>
            <a:r>
              <a:rPr lang="zh-TW" altLang="en-US"/>
              <a:t>然而最後他也知道自己快要死去了。他剩下的力氣只夠再飛到王子的肩上一回。“再見了，親愛的王子！”他喃喃地說，“你願重讓我親吻你的手嗎？”</a:t>
            </a:r>
          </a:p>
          <a:p>
            <a:r>
              <a:rPr lang="zh-TW" altLang="en-US"/>
              <a:t>“我真高興你終於要飛往埃及去了，小燕子，”王子說，“你在這兒呆得太長了。不過你得親我的嘴唇，因為我愛你。”</a:t>
            </a:r>
          </a:p>
          <a:p>
            <a:r>
              <a:rPr lang="zh-TW" altLang="en-US"/>
              <a:t>“我要去的地方不是埃及，”燕子說，“我要去死亡之家。死亡是長眠的兄弟，不是嗎？”</a:t>
            </a:r>
          </a:p>
          <a:p>
            <a:r>
              <a:rPr lang="zh-TW" altLang="en-US"/>
              <a:t>接著他親吻了快樂王子的嘴唇，然後就跌落在王子的腳下，死去了。</a:t>
            </a:r>
          </a:p>
          <a:p>
            <a:r>
              <a:rPr lang="zh-TW" altLang="en-US"/>
              <a:t>就在此刻，雕像體內伸出一聲奇特的爆裂聲，好像有什麼東西破碎了。其實是王子的那顆鉛做的心已裂成了兩半。這的確是一個可怕的寒冷冬日，</a:t>
            </a:r>
          </a:p>
          <a:p>
            <a:r>
              <a:rPr lang="zh-TW" altLang="en-US"/>
              <a:t>第二天一早，市長由市參議員們陪同著散步來到下面的廣場。他們走過圓柱的時候，市長抬頭看了一眼雕像，“我的天啊！快樂王子怎麼如此難看！”他說。</a:t>
            </a:r>
          </a:p>
          <a:p>
            <a:r>
              <a:rPr lang="zh-TW" altLang="en-US"/>
              <a:t>“真是難看極了！”市參議員們異口同聲地叫道，他們平時總跟市長一個腔調。說完大家紛紛走上前去細看個明白。</a:t>
            </a:r>
          </a:p>
          <a:p>
            <a:r>
              <a:rPr lang="zh-TW" altLang="en-US"/>
              <a:t>“他劍柄上的紅寶石已經掉了，藍寶石眼珠也不見了，他也不再是黃金的了，”市長說，“實際上，他比一個要飯的乞丐強不了多少！”</a:t>
            </a:r>
          </a:p>
          <a:p>
            <a:r>
              <a:rPr lang="zh-TW" altLang="en-US"/>
              <a:t>“的確比要飯的強不了多少，”市參議員們附和著說。</a:t>
            </a:r>
          </a:p>
          <a:p>
            <a:r>
              <a:rPr lang="zh-TW" altLang="en-US"/>
              <a:t>“還有在他的腳下躺著一隻死鳥！”市長繼續說，“我們真應該發佈一個聲明，禁止鳥類死在這個地方。”於是市書記員把這個建議記錄了下來。</a:t>
            </a:r>
          </a:p>
          <a:p>
            <a:r>
              <a:rPr lang="zh-TW" altLang="en-US"/>
              <a:t>後來他們就把快樂王子的雕像給推倒了。“既然他已不再美麗，那麼也就不再有用了，”大學的美術教授說。</a:t>
            </a:r>
          </a:p>
          <a:p>
            <a:r>
              <a:rPr lang="zh-TW" altLang="en-US"/>
              <a:t>接著他們把雕像放在爐裡熔化了，市長還召集了一次市級的會議來決定如何處理這些金屬，當然，我們必須再鑄一個雕像。”他說，“那應該就是我的雕像。”</a:t>
            </a:r>
          </a:p>
          <a:p>
            <a:r>
              <a:rPr lang="zh-TW" altLang="en-US"/>
              <a:t>“我的雕像，”每一位市參議員都爭著說，他們還吵了起來。我最後聽到人們說起他們時，他們的爭吵仍未結束。</a:t>
            </a:r>
          </a:p>
          <a:p>
            <a:r>
              <a:rPr lang="zh-TW" altLang="en-US"/>
              <a:t>“多麼稀奇古怪的事！”鑄像廠的工頭說，“這顆破裂的鉛心在爐子裡熔化不了。我們只好把它扔掉。”他們便把它扔到了垃圾堆裡，死去的那隻燕子也躺在那兒。</a:t>
            </a:r>
          </a:p>
          <a:p>
            <a:r>
              <a:rPr lang="zh-TW" altLang="en-US"/>
              <a:t>“把城市裡最珍貴的兩件東西給我拿來，”上帝對他的一位天使說。於是天使就把鉛心和死鳥給上帝帶了回來。</a:t>
            </a:r>
          </a:p>
          <a:p>
            <a:r>
              <a:rPr lang="zh-TW" altLang="en-US"/>
              <a:t>“你的選擇對極了，”上帝說，“因為在我這天堂的花園裡，小鳥可以永遠地放聲歌唱，而在我那黃金的城堡中，快樂王子可以盡情地讚美我。”</a:t>
            </a:r>
          </a:p>
          <a:p>
            <a:br>
              <a:rPr lang="zh-TW" altLang="en-US"/>
            </a:br>
            <a:endParaRPr kumimoji="1" lang="zh-TW" altLang="en-US"/>
          </a:p>
        </p:txBody>
      </p:sp>
      <p:sp>
        <p:nvSpPr>
          <p:cNvPr id="40963" name="投影片編號版面配置區 3">
            <a:extLst>
              <a:ext uri="{FF2B5EF4-FFF2-40B4-BE49-F238E27FC236}">
                <a16:creationId xmlns:a16="http://schemas.microsoft.com/office/drawing/2014/main" id="{23D45314-DF39-5D4A-9C5E-7BF8EEEA6D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E375E3-457C-0F41-B75B-86AB439AF40D}" type="slidenum">
              <a:rPr lang="en-US" altLang="zh-TW" smtClean="0">
                <a:latin typeface="微軟正黑體" panose="020B0604030504040204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TW" altLang="en-US"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投影片影像版面配置區 1">
            <a:extLst>
              <a:ext uri="{FF2B5EF4-FFF2-40B4-BE49-F238E27FC236}">
                <a16:creationId xmlns:a16="http://schemas.microsoft.com/office/drawing/2014/main" id="{224054DC-F09B-914D-B1EB-56FCDBB0F4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備忘稿版面配置區 2">
            <a:extLst>
              <a:ext uri="{FF2B5EF4-FFF2-40B4-BE49-F238E27FC236}">
                <a16:creationId xmlns:a16="http://schemas.microsoft.com/office/drawing/2014/main" id="{62C09C64-86C7-7E44-B72E-061494D2E4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https://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www.youtube.com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watch?v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=SpFwHeL2mJU</a:t>
            </a:r>
            <a:endParaRPr lang="zh-TW" altLang="zh-TW" sz="12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kumimoji="1" lang="en-US" altLang="zh-TW" dirty="0"/>
          </a:p>
          <a:p>
            <a:r>
              <a:rPr kumimoji="1" lang="en-US" altLang="zh-TW" dirty="0"/>
              <a:t>1’06”~8’59”</a:t>
            </a:r>
            <a:endParaRPr kumimoji="1" lang="zh-TW" altLang="en-US" dirty="0"/>
          </a:p>
        </p:txBody>
      </p:sp>
      <p:sp>
        <p:nvSpPr>
          <p:cNvPr id="23555" name="投影片編號版面配置區 3">
            <a:extLst>
              <a:ext uri="{FF2B5EF4-FFF2-40B4-BE49-F238E27FC236}">
                <a16:creationId xmlns:a16="http://schemas.microsoft.com/office/drawing/2014/main" id="{BE21E3EE-60CE-CC4D-BCBA-79B269D7E9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CF92DC-D93D-5546-A165-22F648C24336}" type="slidenum">
              <a:rPr lang="en-US" altLang="zh-TW" smtClean="0">
                <a:latin typeface="微軟正黑體" panose="020B0604030504040204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TW" altLang="en-US"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投影片影像版面配置區 1">
            <a:extLst>
              <a:ext uri="{FF2B5EF4-FFF2-40B4-BE49-F238E27FC236}">
                <a16:creationId xmlns:a16="http://schemas.microsoft.com/office/drawing/2014/main" id="{FB7DA38B-82FE-D440-89F0-0F2A2F9014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備忘稿版面配置區 2">
            <a:extLst>
              <a:ext uri="{FF2B5EF4-FFF2-40B4-BE49-F238E27FC236}">
                <a16:creationId xmlns:a16="http://schemas.microsoft.com/office/drawing/2014/main" id="{5B966702-DBD2-F04B-8446-FEB484A26A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1" lang="zh-TW" altLang="en-US"/>
          </a:p>
        </p:txBody>
      </p:sp>
      <p:sp>
        <p:nvSpPr>
          <p:cNvPr id="25603" name="投影片編號版面配置區 3">
            <a:extLst>
              <a:ext uri="{FF2B5EF4-FFF2-40B4-BE49-F238E27FC236}">
                <a16:creationId xmlns:a16="http://schemas.microsoft.com/office/drawing/2014/main" id="{B861EEE6-56B9-B04E-8431-57B5D47C1A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11D6D3-7FB2-3941-BB4C-7CDFDBB62410}" type="slidenum">
              <a:rPr lang="en-US" altLang="zh-TW" smtClean="0">
                <a:latin typeface="微軟正黑體" panose="020B0604030504040204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TW" altLang="en-US"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投影片影像版面配置區 1">
            <a:extLst>
              <a:ext uri="{FF2B5EF4-FFF2-40B4-BE49-F238E27FC236}">
                <a16:creationId xmlns:a16="http://schemas.microsoft.com/office/drawing/2014/main" id="{5AB8B4BB-8564-3645-8576-7ACDF73A81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備忘稿版面配置區 2">
            <a:extLst>
              <a:ext uri="{FF2B5EF4-FFF2-40B4-BE49-F238E27FC236}">
                <a16:creationId xmlns:a16="http://schemas.microsoft.com/office/drawing/2014/main" id="{E2A6FEA5-5532-C347-BFE2-D5439D2C4B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https://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www.youtube.com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watch?v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=SpFwHeL2mJU</a:t>
            </a:r>
            <a:endParaRPr lang="zh-TW" altLang="zh-TW" sz="12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kumimoji="1" lang="en-US" altLang="zh-TW" dirty="0"/>
          </a:p>
          <a:p>
            <a:r>
              <a:rPr kumimoji="1" lang="en-US" altLang="zh-TW" dirty="0"/>
              <a:t>11’04”~23’04”</a:t>
            </a:r>
            <a:endParaRPr kumimoji="1" lang="zh-TW" altLang="en-US" dirty="0"/>
          </a:p>
        </p:txBody>
      </p:sp>
      <p:sp>
        <p:nvSpPr>
          <p:cNvPr id="29699" name="投影片編號版面配置區 3">
            <a:extLst>
              <a:ext uri="{FF2B5EF4-FFF2-40B4-BE49-F238E27FC236}">
                <a16:creationId xmlns:a16="http://schemas.microsoft.com/office/drawing/2014/main" id="{C811166C-98DC-7547-AA56-3BF8FCC418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3061EE-4112-DE4B-8CDA-877AC92033A3}" type="slidenum">
              <a:rPr lang="en-US" altLang="zh-TW" smtClean="0">
                <a:latin typeface="微軟正黑體" panose="020B0604030504040204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TW" altLang="en-US"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637240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129B0A1E-1C3B-A442-843F-FC7A48230B19}"/>
              </a:ext>
            </a:extLst>
          </p:cNvPr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手繪多邊形​​ 41">
              <a:extLst>
                <a:ext uri="{FF2B5EF4-FFF2-40B4-BE49-F238E27FC236}">
                  <a16:creationId xmlns:a16="http://schemas.microsoft.com/office/drawing/2014/main" id="{D669FAD5-D169-5F48-B178-57CC347CF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手繪多邊形​​ 42">
              <a:extLst>
                <a:ext uri="{FF2B5EF4-FFF2-40B4-BE49-F238E27FC236}">
                  <a16:creationId xmlns:a16="http://schemas.microsoft.com/office/drawing/2014/main" id="{7AA7349C-6A1C-524A-B02B-6B91D8C40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>
              <a:extLst>
                <a:ext uri="{FF2B5EF4-FFF2-40B4-BE49-F238E27FC236}">
                  <a16:creationId xmlns:a16="http://schemas.microsoft.com/office/drawing/2014/main" id="{5D299BBD-6747-234C-94B9-B94963488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4">
              <a:extLst>
                <a:ext uri="{FF2B5EF4-FFF2-40B4-BE49-F238E27FC236}">
                  <a16:creationId xmlns:a16="http://schemas.microsoft.com/office/drawing/2014/main" id="{99378351-D448-9746-B530-0FE449B01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5">
              <a:extLst>
                <a:ext uri="{FF2B5EF4-FFF2-40B4-BE49-F238E27FC236}">
                  <a16:creationId xmlns:a16="http://schemas.microsoft.com/office/drawing/2014/main" id="{4E809AAB-676C-6A49-846E-67FCC876E8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>
              <a:extLst>
                <a:ext uri="{FF2B5EF4-FFF2-40B4-BE49-F238E27FC236}">
                  <a16:creationId xmlns:a16="http://schemas.microsoft.com/office/drawing/2014/main" id="{7651BAA0-6FF4-7A4A-AA5C-7A660E077D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>
              <a:extLst>
                <a:ext uri="{FF2B5EF4-FFF2-40B4-BE49-F238E27FC236}">
                  <a16:creationId xmlns:a16="http://schemas.microsoft.com/office/drawing/2014/main" id="{C4952FA4-2201-7941-A7B7-EB31FAB3E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>
              <a:extLst>
                <a:ext uri="{FF2B5EF4-FFF2-40B4-BE49-F238E27FC236}">
                  <a16:creationId xmlns:a16="http://schemas.microsoft.com/office/drawing/2014/main" id="{2482BE81-435D-A24A-BDE0-B8C3D9F9CA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>
              <a:extLst>
                <a:ext uri="{FF2B5EF4-FFF2-40B4-BE49-F238E27FC236}">
                  <a16:creationId xmlns:a16="http://schemas.microsoft.com/office/drawing/2014/main" id="{ED6CD6E6-3228-224A-A4D5-61796E97BB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>
              <a:extLst>
                <a:ext uri="{FF2B5EF4-FFF2-40B4-BE49-F238E27FC236}">
                  <a16:creationId xmlns:a16="http://schemas.microsoft.com/office/drawing/2014/main" id="{52E1FDE8-55E0-1A49-8528-9BB50B2ED2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>
              <a:extLst>
                <a:ext uri="{FF2B5EF4-FFF2-40B4-BE49-F238E27FC236}">
                  <a16:creationId xmlns:a16="http://schemas.microsoft.com/office/drawing/2014/main" id="{E7DB2713-FBE9-0C4F-A8BC-5220D84EEF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>
              <a:extLst>
                <a:ext uri="{FF2B5EF4-FFF2-40B4-BE49-F238E27FC236}">
                  <a16:creationId xmlns:a16="http://schemas.microsoft.com/office/drawing/2014/main" id="{B2B37D9D-05B5-604D-9C0E-80B5E0E5BE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A3E89F1D-0CA6-DA4E-8B7A-0EB06786F09F}"/>
              </a:ext>
            </a:extLst>
          </p:cNvPr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手繪多邊形​​ 41">
              <a:extLst>
                <a:ext uri="{FF2B5EF4-FFF2-40B4-BE49-F238E27FC236}">
                  <a16:creationId xmlns:a16="http://schemas.microsoft.com/office/drawing/2014/main" id="{713BC419-2C26-9D4A-84DC-3B898C29F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手繪多邊形​​ 42">
              <a:extLst>
                <a:ext uri="{FF2B5EF4-FFF2-40B4-BE49-F238E27FC236}">
                  <a16:creationId xmlns:a16="http://schemas.microsoft.com/office/drawing/2014/main" id="{69DDE5CE-17BC-A94F-A46F-D9213FB5D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手繪多邊形​​ 43">
              <a:extLst>
                <a:ext uri="{FF2B5EF4-FFF2-40B4-BE49-F238E27FC236}">
                  <a16:creationId xmlns:a16="http://schemas.microsoft.com/office/drawing/2014/main" id="{BB2FE6EF-F654-8D4D-AD89-841427312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4">
              <a:extLst>
                <a:ext uri="{FF2B5EF4-FFF2-40B4-BE49-F238E27FC236}">
                  <a16:creationId xmlns:a16="http://schemas.microsoft.com/office/drawing/2014/main" id="{4024FA03-9E15-1643-A314-8B6AAB432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5">
              <a:extLst>
                <a:ext uri="{FF2B5EF4-FFF2-40B4-BE49-F238E27FC236}">
                  <a16:creationId xmlns:a16="http://schemas.microsoft.com/office/drawing/2014/main" id="{6817B88E-032E-1842-8C7D-09E766F211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6">
              <a:extLst>
                <a:ext uri="{FF2B5EF4-FFF2-40B4-BE49-F238E27FC236}">
                  <a16:creationId xmlns:a16="http://schemas.microsoft.com/office/drawing/2014/main" id="{5A8DD07D-69F6-E64B-9BDF-7B56B6408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7">
              <a:extLst>
                <a:ext uri="{FF2B5EF4-FFF2-40B4-BE49-F238E27FC236}">
                  <a16:creationId xmlns:a16="http://schemas.microsoft.com/office/drawing/2014/main" id="{C77E6545-D388-5048-89C8-87C97A0E0B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8">
              <a:extLst>
                <a:ext uri="{FF2B5EF4-FFF2-40B4-BE49-F238E27FC236}">
                  <a16:creationId xmlns:a16="http://schemas.microsoft.com/office/drawing/2014/main" id="{485D2F61-B516-644E-A225-DB5BD22DD2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9">
              <a:extLst>
                <a:ext uri="{FF2B5EF4-FFF2-40B4-BE49-F238E27FC236}">
                  <a16:creationId xmlns:a16="http://schemas.microsoft.com/office/drawing/2014/main" id="{013C6C9C-AF18-614C-9338-A23A4CD9E7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50">
              <a:extLst>
                <a:ext uri="{FF2B5EF4-FFF2-40B4-BE49-F238E27FC236}">
                  <a16:creationId xmlns:a16="http://schemas.microsoft.com/office/drawing/2014/main" id="{2C722765-6EF9-264F-8110-536A90D263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51">
              <a:extLst>
                <a:ext uri="{FF2B5EF4-FFF2-40B4-BE49-F238E27FC236}">
                  <a16:creationId xmlns:a16="http://schemas.microsoft.com/office/drawing/2014/main" id="{BEDDB95D-9729-6548-B8CB-BEC16A64B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2">
              <a:extLst>
                <a:ext uri="{FF2B5EF4-FFF2-40B4-BE49-F238E27FC236}">
                  <a16:creationId xmlns:a16="http://schemas.microsoft.com/office/drawing/2014/main" id="{FBFA5DD5-A17B-874E-B33C-F417480270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60882A65-C596-2546-978E-1545436BFD1E}"/>
              </a:ext>
            </a:extLst>
          </p:cNvPr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手繪多邊形​​ 41">
              <a:extLst>
                <a:ext uri="{FF2B5EF4-FFF2-40B4-BE49-F238E27FC236}">
                  <a16:creationId xmlns:a16="http://schemas.microsoft.com/office/drawing/2014/main" id="{8A037299-2D54-9149-8F1B-2D421DA57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手繪多邊形​​ 42">
              <a:extLst>
                <a:ext uri="{FF2B5EF4-FFF2-40B4-BE49-F238E27FC236}">
                  <a16:creationId xmlns:a16="http://schemas.microsoft.com/office/drawing/2014/main" id="{A12B096D-751D-E249-A8B8-D31A63DDE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手繪多邊形​​ 43">
              <a:extLst>
                <a:ext uri="{FF2B5EF4-FFF2-40B4-BE49-F238E27FC236}">
                  <a16:creationId xmlns:a16="http://schemas.microsoft.com/office/drawing/2014/main" id="{6C63618B-FB1E-3E4C-9C42-AEC42BF51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手繪多邊形​​ 44">
              <a:extLst>
                <a:ext uri="{FF2B5EF4-FFF2-40B4-BE49-F238E27FC236}">
                  <a16:creationId xmlns:a16="http://schemas.microsoft.com/office/drawing/2014/main" id="{3AD18357-C36B-E14B-A92F-1D398F024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手繪多邊形​​ 45">
              <a:extLst>
                <a:ext uri="{FF2B5EF4-FFF2-40B4-BE49-F238E27FC236}">
                  <a16:creationId xmlns:a16="http://schemas.microsoft.com/office/drawing/2014/main" id="{08E1EF8C-8BD9-A545-9F00-FA216F68BF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手繪多邊形​​ 46">
              <a:extLst>
                <a:ext uri="{FF2B5EF4-FFF2-40B4-BE49-F238E27FC236}">
                  <a16:creationId xmlns:a16="http://schemas.microsoft.com/office/drawing/2014/main" id="{A67BCAB9-6F8A-EA41-BDFD-4306FCE09C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手繪多邊形​​ 47">
              <a:extLst>
                <a:ext uri="{FF2B5EF4-FFF2-40B4-BE49-F238E27FC236}">
                  <a16:creationId xmlns:a16="http://schemas.microsoft.com/office/drawing/2014/main" id="{2D3DF234-3CC1-0E4C-B819-4B9AA3D4CB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手繪多邊形​​ 48">
              <a:extLst>
                <a:ext uri="{FF2B5EF4-FFF2-40B4-BE49-F238E27FC236}">
                  <a16:creationId xmlns:a16="http://schemas.microsoft.com/office/drawing/2014/main" id="{4EC96C6A-9129-724B-A31C-13D4B09CE1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手繪多邊形​​ 49">
              <a:extLst>
                <a:ext uri="{FF2B5EF4-FFF2-40B4-BE49-F238E27FC236}">
                  <a16:creationId xmlns:a16="http://schemas.microsoft.com/office/drawing/2014/main" id="{CF63BA58-DFC3-484D-865A-FC584FF662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手繪多邊形​​ 50">
              <a:extLst>
                <a:ext uri="{FF2B5EF4-FFF2-40B4-BE49-F238E27FC236}">
                  <a16:creationId xmlns:a16="http://schemas.microsoft.com/office/drawing/2014/main" id="{FC1CD197-D076-5B42-96C9-E63F743056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手繪多邊形​​ 51">
              <a:extLst>
                <a:ext uri="{FF2B5EF4-FFF2-40B4-BE49-F238E27FC236}">
                  <a16:creationId xmlns:a16="http://schemas.microsoft.com/office/drawing/2014/main" id="{828B04EA-D70C-DA40-BF32-0103EB94A2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手繪多邊形​​ 52">
              <a:extLst>
                <a:ext uri="{FF2B5EF4-FFF2-40B4-BE49-F238E27FC236}">
                  <a16:creationId xmlns:a16="http://schemas.microsoft.com/office/drawing/2014/main" id="{B59B7856-30B6-6347-B5EF-4463430220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TW" altLang="en-US" noProof="0"/>
              <a:t>編輯母片文字樣式</a:t>
            </a:r>
          </a:p>
        </p:txBody>
      </p:sp>
      <p:sp>
        <p:nvSpPr>
          <p:cNvPr id="46" name="投影片編號預留位置 7">
            <a:extLst>
              <a:ext uri="{FF2B5EF4-FFF2-40B4-BE49-F238E27FC236}">
                <a16:creationId xmlns:a16="http://schemas.microsoft.com/office/drawing/2014/main" id="{374DC18B-3F60-794F-A133-C4A8692B8FA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863F5602-6034-F04A-88C3-DDF8EBBF3B51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47" name="頁尾預留位置 6">
            <a:extLst>
              <a:ext uri="{FF2B5EF4-FFF2-40B4-BE49-F238E27FC236}">
                <a16:creationId xmlns:a16="http://schemas.microsoft.com/office/drawing/2014/main" id="{3DA6CF2C-AD25-7B4E-A492-5C7A419B8CA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8" name="日期預留位置 3">
            <a:extLst>
              <a:ext uri="{FF2B5EF4-FFF2-40B4-BE49-F238E27FC236}">
                <a16:creationId xmlns:a16="http://schemas.microsoft.com/office/drawing/2014/main" id="{A07CFD61-DCE8-8F41-B455-C9992B53B09A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A2624967-9C8D-A24D-B28C-8344EB183E86}" type="datetime1">
              <a:rPr lang="zh-TW" altLang="en-US"/>
              <a:pPr>
                <a:defRPr/>
              </a:pPr>
              <a:t>2018/12/23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493540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投影片編號預留位置 5">
            <a:extLst>
              <a:ext uri="{FF2B5EF4-FFF2-40B4-BE49-F238E27FC236}">
                <a16:creationId xmlns:a16="http://schemas.microsoft.com/office/drawing/2014/main" id="{5BC4590C-4059-4A45-A9C5-C7CF521030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8B352-83CB-8B46-975E-96F07B0A11E1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6" name="頁尾預留位置 4">
            <a:extLst>
              <a:ext uri="{FF2B5EF4-FFF2-40B4-BE49-F238E27FC236}">
                <a16:creationId xmlns:a16="http://schemas.microsoft.com/office/drawing/2014/main" id="{8DADF63B-E124-844B-9DBC-BFA061796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日期預留位置 3">
            <a:extLst>
              <a:ext uri="{FF2B5EF4-FFF2-40B4-BE49-F238E27FC236}">
                <a16:creationId xmlns:a16="http://schemas.microsoft.com/office/drawing/2014/main" id="{EAC9D743-3789-C44B-A945-0E0BCA87ED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F4B65-A412-3C4F-BC81-753390B0EC9E}" type="datetime1">
              <a:rPr lang="zh-TW" altLang="en-US"/>
              <a:pPr>
                <a:defRPr/>
              </a:pPr>
              <a:t>2018/12/23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080019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6">
            <a:extLst>
              <a:ext uri="{FF2B5EF4-FFF2-40B4-BE49-F238E27FC236}">
                <a16:creationId xmlns:a16="http://schemas.microsoft.com/office/drawing/2014/main" id="{D805CE12-0D76-B444-A6F7-778B48EE6983}"/>
              </a:ext>
            </a:extLst>
          </p:cNvPr>
          <p:cNvGrpSpPr>
            <a:grpSpLocks/>
          </p:cNvGrpSpPr>
          <p:nvPr/>
        </p:nvGrpSpPr>
        <p:grpSpPr bwMode="auto">
          <a:xfrm>
            <a:off x="595313" y="781050"/>
            <a:ext cx="6434137" cy="5054600"/>
            <a:chOff x="5162444" y="781398"/>
            <a:chExt cx="6433398" cy="5053665"/>
          </a:xfrm>
        </p:grpSpPr>
        <p:sp>
          <p:nvSpPr>
            <p:cNvPr id="6" name="手繪多邊形​​ 42">
              <a:extLst>
                <a:ext uri="{FF2B5EF4-FFF2-40B4-BE49-F238E27FC236}">
                  <a16:creationId xmlns:a16="http://schemas.microsoft.com/office/drawing/2014/main" id="{52529E52-DE61-E246-A2CA-2AC02543D016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手繪多邊形​​ 43">
              <a:extLst>
                <a:ext uri="{FF2B5EF4-FFF2-40B4-BE49-F238E27FC236}">
                  <a16:creationId xmlns:a16="http://schemas.microsoft.com/office/drawing/2014/main" id="{F39A2273-D48C-9047-9B05-CB48A6F5994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9565004" y="3299501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8" name="群組 9">
              <a:extLst>
                <a:ext uri="{FF2B5EF4-FFF2-40B4-BE49-F238E27FC236}">
                  <a16:creationId xmlns:a16="http://schemas.microsoft.com/office/drawing/2014/main" id="{7B333007-BC62-8F4D-A58C-6F01F5899F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17" name="手繪多邊形​​ 41">
                <a:extLst>
                  <a:ext uri="{FF2B5EF4-FFF2-40B4-BE49-F238E27FC236}">
                    <a16:creationId xmlns:a16="http://schemas.microsoft.com/office/drawing/2014/main" id="{0F172738-6B27-DA4B-82E0-68CCF94A030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9392238" y="4188656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手繪多邊形​​ 44">
                <a:extLst>
                  <a:ext uri="{FF2B5EF4-FFF2-40B4-BE49-F238E27FC236}">
                    <a16:creationId xmlns:a16="http://schemas.microsoft.com/office/drawing/2014/main" id="{CBB26601-D5EC-9144-99CE-AA29DB5141A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9367555" y="-651448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9" name="手繪多邊形​​ 45">
              <a:extLst>
                <a:ext uri="{FF2B5EF4-FFF2-40B4-BE49-F238E27FC236}">
                  <a16:creationId xmlns:a16="http://schemas.microsoft.com/office/drawing/2014/main" id="{011E654F-A4B4-8443-B6E0-A1FF45CC6F97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185477" y="5323170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6">
              <a:extLst>
                <a:ext uri="{FF2B5EF4-FFF2-40B4-BE49-F238E27FC236}">
                  <a16:creationId xmlns:a16="http://schemas.microsoft.com/office/drawing/2014/main" id="{C4C4A84F-0D6A-BD46-AC66-661C5BEE2F5E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197382" y="5323965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7">
              <a:extLst>
                <a:ext uri="{FF2B5EF4-FFF2-40B4-BE49-F238E27FC236}">
                  <a16:creationId xmlns:a16="http://schemas.microsoft.com/office/drawing/2014/main" id="{F591E9D4-B91C-DE48-A2CC-583F9AE96BB8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77601" y="5321583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8">
              <a:extLst>
                <a:ext uri="{FF2B5EF4-FFF2-40B4-BE49-F238E27FC236}">
                  <a16:creationId xmlns:a16="http://schemas.microsoft.com/office/drawing/2014/main" id="{734FCC69-BDB0-9B40-BAA8-358713541A0B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92679" y="5320789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9">
              <a:extLst>
                <a:ext uri="{FF2B5EF4-FFF2-40B4-BE49-F238E27FC236}">
                  <a16:creationId xmlns:a16="http://schemas.microsoft.com/office/drawing/2014/main" id="{3D9307FB-FF2E-2947-86D7-57C41D270EB3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50">
              <a:extLst>
                <a:ext uri="{FF2B5EF4-FFF2-40B4-BE49-F238E27FC236}">
                  <a16:creationId xmlns:a16="http://schemas.microsoft.com/office/drawing/2014/main" id="{665619C2-FA29-4640-A23F-5F745C88C1DD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51">
              <a:extLst>
                <a:ext uri="{FF2B5EF4-FFF2-40B4-BE49-F238E27FC236}">
                  <a16:creationId xmlns:a16="http://schemas.microsoft.com/office/drawing/2014/main" id="{7FF9CE07-FB87-3544-9047-16827E242C52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232300" y="721066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52">
              <a:extLst>
                <a:ext uri="{FF2B5EF4-FFF2-40B4-BE49-F238E27FC236}">
                  <a16:creationId xmlns:a16="http://schemas.microsoft.com/office/drawing/2014/main" id="{5381D94F-1920-D843-8F4B-31ADBD7EB802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9" name="投影片編號預留位置 6">
            <a:extLst>
              <a:ext uri="{FF2B5EF4-FFF2-40B4-BE49-F238E27FC236}">
                <a16:creationId xmlns:a16="http://schemas.microsoft.com/office/drawing/2014/main" id="{4A47E37D-4183-FB4B-A292-60B5B44C1B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D02E64FB-BD79-BC44-9B26-1245E52E5A6A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20" name="頁尾預留位置 5">
            <a:extLst>
              <a:ext uri="{FF2B5EF4-FFF2-40B4-BE49-F238E27FC236}">
                <a16:creationId xmlns:a16="http://schemas.microsoft.com/office/drawing/2014/main" id="{D7C9066D-AA08-B942-859A-8A7AECF47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1" name="日期預留位置 3">
            <a:extLst>
              <a:ext uri="{FF2B5EF4-FFF2-40B4-BE49-F238E27FC236}">
                <a16:creationId xmlns:a16="http://schemas.microsoft.com/office/drawing/2014/main" id="{B1D6FB52-E2AE-F844-9FD0-1D6DA17456B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AEECF65E-AB5C-1D47-8CC6-CE26D74257B2}" type="datetime1">
              <a:rPr lang="zh-TW" altLang="en-US"/>
              <a:pPr>
                <a:defRPr/>
              </a:pPr>
              <a:t>2018/12/23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0228026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投影片編號預留位置 5">
            <a:extLst>
              <a:ext uri="{FF2B5EF4-FFF2-40B4-BE49-F238E27FC236}">
                <a16:creationId xmlns:a16="http://schemas.microsoft.com/office/drawing/2014/main" id="{0D56CC42-82B2-1645-A4FD-6FC8838461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4AF83-CD89-E945-9314-5A8EB57263CF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52902119-61B3-5844-970D-83AE17E8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日期預留位置 3">
            <a:extLst>
              <a:ext uri="{FF2B5EF4-FFF2-40B4-BE49-F238E27FC236}">
                <a16:creationId xmlns:a16="http://schemas.microsoft.com/office/drawing/2014/main" id="{D69FE157-1623-C54B-BFDD-E459A7F753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1E9FD-907B-5047-97F6-A23E16412657}" type="datetime1">
              <a:rPr lang="zh-TW" altLang="en-US"/>
              <a:pPr>
                <a:defRPr/>
              </a:pPr>
              <a:t>2018/12/23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042172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投影片編號預留位置 5">
            <a:extLst>
              <a:ext uri="{FF2B5EF4-FFF2-40B4-BE49-F238E27FC236}">
                <a16:creationId xmlns:a16="http://schemas.microsoft.com/office/drawing/2014/main" id="{39E91284-4326-C44E-AF98-4EF230BBCC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BAC51-C21F-0E46-90D4-F8016AB13558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401CF629-1538-9B4D-839B-14A080E28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日期預留位置 3">
            <a:extLst>
              <a:ext uri="{FF2B5EF4-FFF2-40B4-BE49-F238E27FC236}">
                <a16:creationId xmlns:a16="http://schemas.microsoft.com/office/drawing/2014/main" id="{7CFD2854-5726-0D4A-B037-2992B0904D0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D34DFB2F-C638-7044-9921-03CC64A42F69}" type="datetime1">
              <a:rPr lang="zh-TW" altLang="en-US"/>
              <a:pPr>
                <a:defRPr/>
              </a:pPr>
              <a:t>2018/12/23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599902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投影片編號預留位置 5">
            <a:extLst>
              <a:ext uri="{FF2B5EF4-FFF2-40B4-BE49-F238E27FC236}">
                <a16:creationId xmlns:a16="http://schemas.microsoft.com/office/drawing/2014/main" id="{B3F2B765-EA92-364C-B5F8-E828D59101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F12A0-79F0-D64D-A477-B981010B7358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134553D3-C151-AD4A-989E-22D3539A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日期預留位置 3">
            <a:extLst>
              <a:ext uri="{FF2B5EF4-FFF2-40B4-BE49-F238E27FC236}">
                <a16:creationId xmlns:a16="http://schemas.microsoft.com/office/drawing/2014/main" id="{C2E02542-4A63-E345-8A33-BBC934C46EB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D9C33-70E0-8940-A10E-4496A459274D}" type="datetime1">
              <a:rPr lang="zh-TW" altLang="en-US"/>
              <a:pPr>
                <a:defRPr/>
              </a:pPr>
              <a:t>2018/12/23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957686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>
            <a:normAutofit/>
          </a:bodyPr>
          <a:lstStyle>
            <a:lvl1pPr algn="l" rtl="0">
              <a:defRPr sz="44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2958926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投影片編號預留位置 5">
            <a:extLst>
              <a:ext uri="{FF2B5EF4-FFF2-40B4-BE49-F238E27FC236}">
                <a16:creationId xmlns:a16="http://schemas.microsoft.com/office/drawing/2014/main" id="{51A2A71C-B026-F948-8B2C-474F14FF9F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F7AFA-1147-8049-867F-963DF81DED05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6" name="頁尾預留位置 4">
            <a:extLst>
              <a:ext uri="{FF2B5EF4-FFF2-40B4-BE49-F238E27FC236}">
                <a16:creationId xmlns:a16="http://schemas.microsoft.com/office/drawing/2014/main" id="{8ACF0E4A-9D48-FC43-AABD-179C15E94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日期預留位置 3">
            <a:extLst>
              <a:ext uri="{FF2B5EF4-FFF2-40B4-BE49-F238E27FC236}">
                <a16:creationId xmlns:a16="http://schemas.microsoft.com/office/drawing/2014/main" id="{26FD5D55-07EE-7042-B89D-3A3FCBE793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FD32F-D8D8-CB46-9B02-539402FC037B}" type="datetime1">
              <a:rPr lang="zh-TW" altLang="en-US"/>
              <a:pPr>
                <a:defRPr/>
              </a:pPr>
              <a:t>2018/12/23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786519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投影片編號預留位置 5">
            <a:extLst>
              <a:ext uri="{FF2B5EF4-FFF2-40B4-BE49-F238E27FC236}">
                <a16:creationId xmlns:a16="http://schemas.microsoft.com/office/drawing/2014/main" id="{552A729C-834D-EF43-945F-D061DD04DB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423CB-EC4F-EF42-A44F-C8589220BB3F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8" name="頁尾預留位置 4">
            <a:extLst>
              <a:ext uri="{FF2B5EF4-FFF2-40B4-BE49-F238E27FC236}">
                <a16:creationId xmlns:a16="http://schemas.microsoft.com/office/drawing/2014/main" id="{4F8C1FC9-E275-0241-8773-D6481FF81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日期預留位置 3">
            <a:extLst>
              <a:ext uri="{FF2B5EF4-FFF2-40B4-BE49-F238E27FC236}">
                <a16:creationId xmlns:a16="http://schemas.microsoft.com/office/drawing/2014/main" id="{01CED8BE-530D-F549-80FD-A989B1B44D8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0DC50-F872-D243-9212-D85D8C45ABBE}" type="datetime1">
              <a:rPr lang="zh-TW" altLang="en-US"/>
              <a:pPr>
                <a:defRPr/>
              </a:pPr>
              <a:t>2018/12/23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57432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投影片編號預留位置 5">
            <a:extLst>
              <a:ext uri="{FF2B5EF4-FFF2-40B4-BE49-F238E27FC236}">
                <a16:creationId xmlns:a16="http://schemas.microsoft.com/office/drawing/2014/main" id="{1BEA8468-B008-4748-AB68-E9A9E6CCD0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971AD-B77B-5344-B69F-4D51F35B8E46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4" name="頁尾預留位置 4">
            <a:extLst>
              <a:ext uri="{FF2B5EF4-FFF2-40B4-BE49-F238E27FC236}">
                <a16:creationId xmlns:a16="http://schemas.microsoft.com/office/drawing/2014/main" id="{E61E9991-9C0E-E540-8D83-13303D059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日期預留位置 3">
            <a:extLst>
              <a:ext uri="{FF2B5EF4-FFF2-40B4-BE49-F238E27FC236}">
                <a16:creationId xmlns:a16="http://schemas.microsoft.com/office/drawing/2014/main" id="{D56C1F10-BD82-5847-B519-62D6260E484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E644C-1F78-8147-A8FE-8535E89D025C}" type="datetime1">
              <a:rPr lang="zh-TW" altLang="en-US"/>
              <a:pPr>
                <a:defRPr/>
              </a:pPr>
              <a:t>2018/12/23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280060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預留位置 5">
            <a:extLst>
              <a:ext uri="{FF2B5EF4-FFF2-40B4-BE49-F238E27FC236}">
                <a16:creationId xmlns:a16="http://schemas.microsoft.com/office/drawing/2014/main" id="{9D70E2D4-04BB-4E4C-BF3E-6E1C9A7987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A6EA2-4F1B-114D-A74B-1E3F7A80081F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3" name="頁尾預留位置 4">
            <a:extLst>
              <a:ext uri="{FF2B5EF4-FFF2-40B4-BE49-F238E27FC236}">
                <a16:creationId xmlns:a16="http://schemas.microsoft.com/office/drawing/2014/main" id="{C5437630-87ED-1A41-AC53-E92B30569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日期預留位置 3">
            <a:extLst>
              <a:ext uri="{FF2B5EF4-FFF2-40B4-BE49-F238E27FC236}">
                <a16:creationId xmlns:a16="http://schemas.microsoft.com/office/drawing/2014/main" id="{09334E70-74A5-214B-BF31-D3B603A4D02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866AE-9F72-034F-9196-BB5195A96A41}" type="datetime1">
              <a:rPr lang="zh-TW" altLang="en-US"/>
              <a:pPr>
                <a:defRPr/>
              </a:pPr>
              <a:t>2018/12/23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882375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841C3FE5-D8C5-FC41-9CF1-7FF0A86770B8}"/>
              </a:ext>
            </a:extLst>
          </p:cNvPr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手繪多邊形​​ 41">
              <a:extLst>
                <a:ext uri="{FF2B5EF4-FFF2-40B4-BE49-F238E27FC236}">
                  <a16:creationId xmlns:a16="http://schemas.microsoft.com/office/drawing/2014/main" id="{384A802A-BA38-5849-A68E-62FC26A23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手繪多邊形​​ 42">
              <a:extLst>
                <a:ext uri="{FF2B5EF4-FFF2-40B4-BE49-F238E27FC236}">
                  <a16:creationId xmlns:a16="http://schemas.microsoft.com/office/drawing/2014/main" id="{56EE2EC9-8613-4A41-A4BB-74C208E59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>
              <a:extLst>
                <a:ext uri="{FF2B5EF4-FFF2-40B4-BE49-F238E27FC236}">
                  <a16:creationId xmlns:a16="http://schemas.microsoft.com/office/drawing/2014/main" id="{E9418174-2726-8E4C-9F72-604656A88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4">
              <a:extLst>
                <a:ext uri="{FF2B5EF4-FFF2-40B4-BE49-F238E27FC236}">
                  <a16:creationId xmlns:a16="http://schemas.microsoft.com/office/drawing/2014/main" id="{FCC756F3-69B3-D147-BEA5-B4F807114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5">
              <a:extLst>
                <a:ext uri="{FF2B5EF4-FFF2-40B4-BE49-F238E27FC236}">
                  <a16:creationId xmlns:a16="http://schemas.microsoft.com/office/drawing/2014/main" id="{77E79445-44B8-7641-BB23-BB9EF3C45C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>
              <a:extLst>
                <a:ext uri="{FF2B5EF4-FFF2-40B4-BE49-F238E27FC236}">
                  <a16:creationId xmlns:a16="http://schemas.microsoft.com/office/drawing/2014/main" id="{E4277459-9719-DE48-AA0D-4B748856A0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>
              <a:extLst>
                <a:ext uri="{FF2B5EF4-FFF2-40B4-BE49-F238E27FC236}">
                  <a16:creationId xmlns:a16="http://schemas.microsoft.com/office/drawing/2014/main" id="{8A17DD1B-6D09-8B41-A6D9-BF0C41AD03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>
              <a:extLst>
                <a:ext uri="{FF2B5EF4-FFF2-40B4-BE49-F238E27FC236}">
                  <a16:creationId xmlns:a16="http://schemas.microsoft.com/office/drawing/2014/main" id="{2774A027-DB57-9449-9217-576538E3B7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>
              <a:extLst>
                <a:ext uri="{FF2B5EF4-FFF2-40B4-BE49-F238E27FC236}">
                  <a16:creationId xmlns:a16="http://schemas.microsoft.com/office/drawing/2014/main" id="{267791F6-4FC7-A444-A9DB-1CC6D6821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>
              <a:extLst>
                <a:ext uri="{FF2B5EF4-FFF2-40B4-BE49-F238E27FC236}">
                  <a16:creationId xmlns:a16="http://schemas.microsoft.com/office/drawing/2014/main" id="{7C0C2356-FED4-1A40-A608-EBDAE60A40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>
              <a:extLst>
                <a:ext uri="{FF2B5EF4-FFF2-40B4-BE49-F238E27FC236}">
                  <a16:creationId xmlns:a16="http://schemas.microsoft.com/office/drawing/2014/main" id="{C3479F21-E13F-6B48-BDB0-E365322DCE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>
              <a:extLst>
                <a:ext uri="{FF2B5EF4-FFF2-40B4-BE49-F238E27FC236}">
                  <a16:creationId xmlns:a16="http://schemas.microsoft.com/office/drawing/2014/main" id="{CCB7E56A-7979-414F-AD64-6A8B5BAC2F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E3D23768-425C-2C46-816F-6C64839DEDB6}"/>
              </a:ext>
            </a:extLst>
          </p:cNvPr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手繪多邊形​​ 41">
              <a:extLst>
                <a:ext uri="{FF2B5EF4-FFF2-40B4-BE49-F238E27FC236}">
                  <a16:creationId xmlns:a16="http://schemas.microsoft.com/office/drawing/2014/main" id="{E2DD1203-CF08-A54B-8AE6-DE6860D15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手繪多邊形​​ 42">
              <a:extLst>
                <a:ext uri="{FF2B5EF4-FFF2-40B4-BE49-F238E27FC236}">
                  <a16:creationId xmlns:a16="http://schemas.microsoft.com/office/drawing/2014/main" id="{04F41798-73FC-C44C-9881-35544AC43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手繪多邊形​​ 43">
              <a:extLst>
                <a:ext uri="{FF2B5EF4-FFF2-40B4-BE49-F238E27FC236}">
                  <a16:creationId xmlns:a16="http://schemas.microsoft.com/office/drawing/2014/main" id="{DF95DE76-6A09-7B4E-8D9B-5E0CF1986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4">
              <a:extLst>
                <a:ext uri="{FF2B5EF4-FFF2-40B4-BE49-F238E27FC236}">
                  <a16:creationId xmlns:a16="http://schemas.microsoft.com/office/drawing/2014/main" id="{D3B3F20B-F1D3-4948-AB23-619825F0C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5">
              <a:extLst>
                <a:ext uri="{FF2B5EF4-FFF2-40B4-BE49-F238E27FC236}">
                  <a16:creationId xmlns:a16="http://schemas.microsoft.com/office/drawing/2014/main" id="{2DA584EB-BC91-BB44-9FC8-9BCFAC5BDB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6">
              <a:extLst>
                <a:ext uri="{FF2B5EF4-FFF2-40B4-BE49-F238E27FC236}">
                  <a16:creationId xmlns:a16="http://schemas.microsoft.com/office/drawing/2014/main" id="{2B569B3A-408B-2548-AA3B-F03CF6F59C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7">
              <a:extLst>
                <a:ext uri="{FF2B5EF4-FFF2-40B4-BE49-F238E27FC236}">
                  <a16:creationId xmlns:a16="http://schemas.microsoft.com/office/drawing/2014/main" id="{875671B0-89D3-404F-9228-7B44FC362A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8">
              <a:extLst>
                <a:ext uri="{FF2B5EF4-FFF2-40B4-BE49-F238E27FC236}">
                  <a16:creationId xmlns:a16="http://schemas.microsoft.com/office/drawing/2014/main" id="{43E24833-CD0A-B24A-8BE0-C37C0EF3A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9">
              <a:extLst>
                <a:ext uri="{FF2B5EF4-FFF2-40B4-BE49-F238E27FC236}">
                  <a16:creationId xmlns:a16="http://schemas.microsoft.com/office/drawing/2014/main" id="{AB31369E-97C7-974E-9078-89194CC27F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50">
              <a:extLst>
                <a:ext uri="{FF2B5EF4-FFF2-40B4-BE49-F238E27FC236}">
                  <a16:creationId xmlns:a16="http://schemas.microsoft.com/office/drawing/2014/main" id="{9B83DFB3-6A5D-AA40-9EAE-C83EC82B9E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51">
              <a:extLst>
                <a:ext uri="{FF2B5EF4-FFF2-40B4-BE49-F238E27FC236}">
                  <a16:creationId xmlns:a16="http://schemas.microsoft.com/office/drawing/2014/main" id="{52C2E2DF-D1DF-A144-A885-5F77F81E69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2">
              <a:extLst>
                <a:ext uri="{FF2B5EF4-FFF2-40B4-BE49-F238E27FC236}">
                  <a16:creationId xmlns:a16="http://schemas.microsoft.com/office/drawing/2014/main" id="{5B33FB4D-70A7-9B4C-9A2E-DD758229F8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TW" altLang="en-US" noProof="0"/>
              <a:t>編輯母片文字樣式</a:t>
            </a:r>
          </a:p>
        </p:txBody>
      </p: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TW" altLang="en-US" noProof="0"/>
              <a:t>編輯母片文字樣式</a:t>
            </a:r>
          </a:p>
        </p:txBody>
      </p:sp>
      <p:sp>
        <p:nvSpPr>
          <p:cNvPr id="33" name="投影片編號預留位置 7">
            <a:extLst>
              <a:ext uri="{FF2B5EF4-FFF2-40B4-BE49-F238E27FC236}">
                <a16:creationId xmlns:a16="http://schemas.microsoft.com/office/drawing/2014/main" id="{9A177988-7561-F24E-B665-5960FA86B6A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C4A5BCCA-D7C0-8A4E-BF75-9E6581C682D6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34" name="頁尾預留位置 6">
            <a:extLst>
              <a:ext uri="{FF2B5EF4-FFF2-40B4-BE49-F238E27FC236}">
                <a16:creationId xmlns:a16="http://schemas.microsoft.com/office/drawing/2014/main" id="{5B7FE3F0-C322-4640-A69E-6FAA817B796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5" name="日期預留位置 3">
            <a:extLst>
              <a:ext uri="{FF2B5EF4-FFF2-40B4-BE49-F238E27FC236}">
                <a16:creationId xmlns:a16="http://schemas.microsoft.com/office/drawing/2014/main" id="{FE28A5B7-7C83-4A40-B3AD-37813AC82003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B68C49AF-EF32-D94B-897B-C598A74882A7}" type="datetime1">
              <a:rPr lang="zh-TW" altLang="en-US"/>
              <a:pPr>
                <a:defRPr/>
              </a:pPr>
              <a:t>2018/12/23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541526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>
            <a:extLst>
              <a:ext uri="{FF2B5EF4-FFF2-40B4-BE49-F238E27FC236}">
                <a16:creationId xmlns:a16="http://schemas.microsoft.com/office/drawing/2014/main" id="{6FE05E9A-A6C8-9346-9836-187E6E736E0F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>
              <a:extLst>
                <a:ext uri="{FF2B5EF4-FFF2-40B4-BE49-F238E27FC236}">
                  <a16:creationId xmlns:a16="http://schemas.microsoft.com/office/drawing/2014/main" id="{C8CDB75D-9AB3-AB40-9730-701D96FA5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>
              <a:extLst>
                <a:ext uri="{FF2B5EF4-FFF2-40B4-BE49-F238E27FC236}">
                  <a16:creationId xmlns:a16="http://schemas.microsoft.com/office/drawing/2014/main" id="{750CED5C-80A5-124F-A591-85D9E015E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>
              <a:extLst>
                <a:ext uri="{FF2B5EF4-FFF2-40B4-BE49-F238E27FC236}">
                  <a16:creationId xmlns:a16="http://schemas.microsoft.com/office/drawing/2014/main" id="{6E16ED55-4547-0E44-9A56-46058FD9C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>
              <a:extLst>
                <a:ext uri="{FF2B5EF4-FFF2-40B4-BE49-F238E27FC236}">
                  <a16:creationId xmlns:a16="http://schemas.microsoft.com/office/drawing/2014/main" id="{6ABE66E8-C56C-2A49-9331-4335FF2B5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>
              <a:extLst>
                <a:ext uri="{FF2B5EF4-FFF2-40B4-BE49-F238E27FC236}">
                  <a16:creationId xmlns:a16="http://schemas.microsoft.com/office/drawing/2014/main" id="{4AD911AC-7745-BB4D-9473-16457F3498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>
              <a:extLst>
                <a:ext uri="{FF2B5EF4-FFF2-40B4-BE49-F238E27FC236}">
                  <a16:creationId xmlns:a16="http://schemas.microsoft.com/office/drawing/2014/main" id="{DD95BD5E-ACF9-FF41-B9DC-6976E02A14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>
              <a:extLst>
                <a:ext uri="{FF2B5EF4-FFF2-40B4-BE49-F238E27FC236}">
                  <a16:creationId xmlns:a16="http://schemas.microsoft.com/office/drawing/2014/main" id="{3130634D-19DA-6243-9AF8-1915579AC8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>
              <a:extLst>
                <a:ext uri="{FF2B5EF4-FFF2-40B4-BE49-F238E27FC236}">
                  <a16:creationId xmlns:a16="http://schemas.microsoft.com/office/drawing/2014/main" id="{0A39AEEE-1534-A543-AA41-F0DBB64E7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>
              <a:extLst>
                <a:ext uri="{FF2B5EF4-FFF2-40B4-BE49-F238E27FC236}">
                  <a16:creationId xmlns:a16="http://schemas.microsoft.com/office/drawing/2014/main" id="{A5DE709B-84C1-3644-8C41-71106440D4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>
              <a:extLst>
                <a:ext uri="{FF2B5EF4-FFF2-40B4-BE49-F238E27FC236}">
                  <a16:creationId xmlns:a16="http://schemas.microsoft.com/office/drawing/2014/main" id="{438B3334-CF07-1A45-8178-B8DD96EE00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>
              <a:extLst>
                <a:ext uri="{FF2B5EF4-FFF2-40B4-BE49-F238E27FC236}">
                  <a16:creationId xmlns:a16="http://schemas.microsoft.com/office/drawing/2014/main" id="{4C746B8C-1517-9C4A-96E9-F5502222EF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>
              <a:extLst>
                <a:ext uri="{FF2B5EF4-FFF2-40B4-BE49-F238E27FC236}">
                  <a16:creationId xmlns:a16="http://schemas.microsoft.com/office/drawing/2014/main" id="{169C97AE-3900-1444-B508-90E1C0E2FE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C279217F-E1AE-2F41-8F04-EAFA2E31B34E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>
              <a:extLst>
                <a:ext uri="{FF2B5EF4-FFF2-40B4-BE49-F238E27FC236}">
                  <a16:creationId xmlns:a16="http://schemas.microsoft.com/office/drawing/2014/main" id="{F2E49D2E-FADC-FF4A-9BA3-BB3C4BCF1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>
              <a:extLst>
                <a:ext uri="{FF2B5EF4-FFF2-40B4-BE49-F238E27FC236}">
                  <a16:creationId xmlns:a16="http://schemas.microsoft.com/office/drawing/2014/main" id="{86EFD4E4-C4A4-A44A-A34F-7D5EAFD80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>
              <a:extLst>
                <a:ext uri="{FF2B5EF4-FFF2-40B4-BE49-F238E27FC236}">
                  <a16:creationId xmlns:a16="http://schemas.microsoft.com/office/drawing/2014/main" id="{90F802C5-4538-9540-8B34-0F7BF92E9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>
              <a:extLst>
                <a:ext uri="{FF2B5EF4-FFF2-40B4-BE49-F238E27FC236}">
                  <a16:creationId xmlns:a16="http://schemas.microsoft.com/office/drawing/2014/main" id="{B435E560-23EC-1445-8179-5F3236B5B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>
              <a:extLst>
                <a:ext uri="{FF2B5EF4-FFF2-40B4-BE49-F238E27FC236}">
                  <a16:creationId xmlns:a16="http://schemas.microsoft.com/office/drawing/2014/main" id="{AC029A21-47EC-6342-A96E-89FB727B49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>
              <a:extLst>
                <a:ext uri="{FF2B5EF4-FFF2-40B4-BE49-F238E27FC236}">
                  <a16:creationId xmlns:a16="http://schemas.microsoft.com/office/drawing/2014/main" id="{62BEEAC5-65BA-B941-9607-C541737AEE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>
              <a:extLst>
                <a:ext uri="{FF2B5EF4-FFF2-40B4-BE49-F238E27FC236}">
                  <a16:creationId xmlns:a16="http://schemas.microsoft.com/office/drawing/2014/main" id="{6571AB04-DC17-8A47-A863-7C97257ACC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>
              <a:extLst>
                <a:ext uri="{FF2B5EF4-FFF2-40B4-BE49-F238E27FC236}">
                  <a16:creationId xmlns:a16="http://schemas.microsoft.com/office/drawing/2014/main" id="{C0C6EEF1-7ADF-6A43-8E42-C85E54017D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>
              <a:extLst>
                <a:ext uri="{FF2B5EF4-FFF2-40B4-BE49-F238E27FC236}">
                  <a16:creationId xmlns:a16="http://schemas.microsoft.com/office/drawing/2014/main" id="{4DDCF638-1EE9-1848-B756-D0F4F3625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>
              <a:extLst>
                <a:ext uri="{FF2B5EF4-FFF2-40B4-BE49-F238E27FC236}">
                  <a16:creationId xmlns:a16="http://schemas.microsoft.com/office/drawing/2014/main" id="{56010EC0-42A5-3341-A80E-134FB094D8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>
              <a:extLst>
                <a:ext uri="{FF2B5EF4-FFF2-40B4-BE49-F238E27FC236}">
                  <a16:creationId xmlns:a16="http://schemas.microsoft.com/office/drawing/2014/main" id="{A75D4288-1615-DB47-B6B2-ECD1C85C33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>
              <a:extLst>
                <a:ext uri="{FF2B5EF4-FFF2-40B4-BE49-F238E27FC236}">
                  <a16:creationId xmlns:a16="http://schemas.microsoft.com/office/drawing/2014/main" id="{36E2305D-6ADE-0E4C-94A3-52CC3DB4F3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5FED630A-04C0-5A48-9FA5-135B317F503D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6" name="手繪多邊形​​ 41">
              <a:extLst>
                <a:ext uri="{FF2B5EF4-FFF2-40B4-BE49-F238E27FC236}">
                  <a16:creationId xmlns:a16="http://schemas.microsoft.com/office/drawing/2014/main" id="{34D8649E-B52D-914A-A198-A26E91F22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手繪多邊形​​ 42">
              <a:extLst>
                <a:ext uri="{FF2B5EF4-FFF2-40B4-BE49-F238E27FC236}">
                  <a16:creationId xmlns:a16="http://schemas.microsoft.com/office/drawing/2014/main" id="{2D0B627A-831F-2C43-998F-6F4CFB13A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手繪多邊形​​ 43">
              <a:extLst>
                <a:ext uri="{FF2B5EF4-FFF2-40B4-BE49-F238E27FC236}">
                  <a16:creationId xmlns:a16="http://schemas.microsoft.com/office/drawing/2014/main" id="{B73DD556-CA79-1647-A28D-4B7172BAC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手繪多邊形​​ 44">
              <a:extLst>
                <a:ext uri="{FF2B5EF4-FFF2-40B4-BE49-F238E27FC236}">
                  <a16:creationId xmlns:a16="http://schemas.microsoft.com/office/drawing/2014/main" id="{F3146372-BF70-1345-BA29-AF62393D2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手繪多邊形​​ 45">
              <a:extLst>
                <a:ext uri="{FF2B5EF4-FFF2-40B4-BE49-F238E27FC236}">
                  <a16:creationId xmlns:a16="http://schemas.microsoft.com/office/drawing/2014/main" id="{D2C9CDF3-52D9-1C4B-BC6C-3ACC1A59D6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手繪多邊形​​ 46">
              <a:extLst>
                <a:ext uri="{FF2B5EF4-FFF2-40B4-BE49-F238E27FC236}">
                  <a16:creationId xmlns:a16="http://schemas.microsoft.com/office/drawing/2014/main" id="{C18DEC43-B20B-D245-93E7-D1002C78D5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手繪多邊形​​ 47">
              <a:extLst>
                <a:ext uri="{FF2B5EF4-FFF2-40B4-BE49-F238E27FC236}">
                  <a16:creationId xmlns:a16="http://schemas.microsoft.com/office/drawing/2014/main" id="{9C722D31-A799-6046-9D52-51B1D92172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手繪多邊形​​ 48">
              <a:extLst>
                <a:ext uri="{FF2B5EF4-FFF2-40B4-BE49-F238E27FC236}">
                  <a16:creationId xmlns:a16="http://schemas.microsoft.com/office/drawing/2014/main" id="{A7AE91D3-517B-A147-BF34-6F0B81EB82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手繪多邊形​​ 49">
              <a:extLst>
                <a:ext uri="{FF2B5EF4-FFF2-40B4-BE49-F238E27FC236}">
                  <a16:creationId xmlns:a16="http://schemas.microsoft.com/office/drawing/2014/main" id="{142227CD-9AE7-BF4F-8B22-947E96028C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手繪多邊形​​ 50">
              <a:extLst>
                <a:ext uri="{FF2B5EF4-FFF2-40B4-BE49-F238E27FC236}">
                  <a16:creationId xmlns:a16="http://schemas.microsoft.com/office/drawing/2014/main" id="{4F381817-D1A2-924E-88A8-B1C6ACC8B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手繪多邊形​​ 51">
              <a:extLst>
                <a:ext uri="{FF2B5EF4-FFF2-40B4-BE49-F238E27FC236}">
                  <a16:creationId xmlns:a16="http://schemas.microsoft.com/office/drawing/2014/main" id="{96A444D0-F7D5-8842-B706-948DD752A9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7" name="手繪多邊形​​ 52">
              <a:extLst>
                <a:ext uri="{FF2B5EF4-FFF2-40B4-BE49-F238E27FC236}">
                  <a16:creationId xmlns:a16="http://schemas.microsoft.com/office/drawing/2014/main" id="{7F90FF8E-8313-9B4B-B439-D7B76CCE00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8" name="投影片編號預留位置 7">
            <a:extLst>
              <a:ext uri="{FF2B5EF4-FFF2-40B4-BE49-F238E27FC236}">
                <a16:creationId xmlns:a16="http://schemas.microsoft.com/office/drawing/2014/main" id="{8345D245-FD00-DA49-87A3-76F1A24FF1F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F0EC428F-4126-BE4E-8AD0-B21512539FE0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49" name="頁尾預留位置 6">
            <a:extLst>
              <a:ext uri="{FF2B5EF4-FFF2-40B4-BE49-F238E27FC236}">
                <a16:creationId xmlns:a16="http://schemas.microsoft.com/office/drawing/2014/main" id="{92DA2CC6-AF68-204A-88B6-C96B6A4E615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0" name="日期預留位置 3">
            <a:extLst>
              <a:ext uri="{FF2B5EF4-FFF2-40B4-BE49-F238E27FC236}">
                <a16:creationId xmlns:a16="http://schemas.microsoft.com/office/drawing/2014/main" id="{F39358F1-1770-A849-824E-23A738BBE80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B6EF7CAC-172C-9340-A2A6-86C2D0D6422C}" type="datetime1">
              <a:rPr lang="zh-TW" altLang="en-US"/>
              <a:pPr>
                <a:defRPr/>
              </a:pPr>
              <a:t>2018/12/23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994066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預留位置 1">
            <a:extLst>
              <a:ext uri="{FF2B5EF4-FFF2-40B4-BE49-F238E27FC236}">
                <a16:creationId xmlns:a16="http://schemas.microsoft.com/office/drawing/2014/main" id="{1261A874-C1A8-2F44-9C30-896C253AE5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304800"/>
            <a:ext cx="10058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預留位置 2">
            <a:extLst>
              <a:ext uri="{FF2B5EF4-FFF2-40B4-BE49-F238E27FC236}">
                <a16:creationId xmlns:a16="http://schemas.microsoft.com/office/drawing/2014/main" id="{1E4DD957-1F38-E046-82EC-2170DCCE0A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5213" y="1752600"/>
            <a:ext cx="10058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14774437-969D-5A4E-A511-65A3F8D13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3C8F96C1-9BFB-B144-8BFD-D8777DC249BF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BD7EFC0A-C3D8-714D-9132-32F43F481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日期預留位置 3">
            <a:extLst>
              <a:ext uri="{FF2B5EF4-FFF2-40B4-BE49-F238E27FC236}">
                <a16:creationId xmlns:a16="http://schemas.microsoft.com/office/drawing/2014/main" id="{F09EFB4C-89A6-DA43-8837-46F8A6B60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17A6E44C-9E8C-C147-8138-D9EE02D5BE66}" type="datetime1">
              <a:rPr lang="zh-TW" altLang="en-US"/>
              <a:pPr>
                <a:defRPr/>
              </a:pPr>
              <a:t>2018/12/23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59" r:id="rId2"/>
    <p:sldLayoutId id="2147483867" r:id="rId3"/>
    <p:sldLayoutId id="2147483860" r:id="rId4"/>
    <p:sldLayoutId id="2147483861" r:id="rId5"/>
    <p:sldLayoutId id="2147483862" r:id="rId6"/>
    <p:sldLayoutId id="2147483863" r:id="rId7"/>
    <p:sldLayoutId id="2147483868" r:id="rId8"/>
    <p:sldLayoutId id="2147483869" r:id="rId9"/>
    <p:sldLayoutId id="2147483870" r:id="rId10"/>
    <p:sldLayoutId id="2147483864" r:id="rId11"/>
    <p:sldLayoutId id="2147483871" r:id="rId12"/>
    <p:sldLayoutId id="2147483865" r:id="rId13"/>
    <p:sldLayoutId id="2147483872" r:id="rId14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pFwHeL2mJ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68C27DBF-8A82-8641-A0D1-A02802D35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055813"/>
            <a:ext cx="7358063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b="1" dirty="0">
                <a:solidFill>
                  <a:srgbClr val="803B07"/>
                </a:solidFill>
                <a:latin typeface="Segoe Print" panose="02000800000000000000" pitchFamily="2" charset="0"/>
                <a:ea typeface="新細明體" panose="02020500000000000000" pitchFamily="18" charset="-120"/>
              </a:rPr>
              <a:t>讓我們童在一起學情緒</a:t>
            </a:r>
            <a:endParaRPr lang="en-US" altLang="zh-TW" sz="4000" b="1" dirty="0">
              <a:solidFill>
                <a:srgbClr val="803B07"/>
              </a:solidFill>
              <a:latin typeface="Segoe Print" panose="02000800000000000000" pitchFamily="2" charset="0"/>
              <a:ea typeface="新細明體" panose="02020500000000000000" pitchFamily="18" charset="-120"/>
            </a:endParaRPr>
          </a:p>
        </p:txBody>
      </p:sp>
      <p:sp>
        <p:nvSpPr>
          <p:cNvPr id="16386" name="標題 1">
            <a:extLst>
              <a:ext uri="{FF2B5EF4-FFF2-40B4-BE49-F238E27FC236}">
                <a16:creationId xmlns:a16="http://schemas.microsoft.com/office/drawing/2014/main" id="{32DCEA60-09C3-0A4A-B58E-E4BDF9357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6117" y="2551907"/>
            <a:ext cx="7454900" cy="2012950"/>
          </a:xfrm>
        </p:spPr>
        <p:txBody>
          <a:bodyPr/>
          <a:lstStyle/>
          <a:p>
            <a:pPr algn="r" eaLnBrk="1" hangingPunct="1"/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</a:rPr>
              <a:t>第三講</a:t>
            </a:r>
            <a:r>
              <a:rPr lang="en-US" altLang="zh-TW" sz="2400" b="1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  <a:ea typeface="新細明體" panose="02020500000000000000" pitchFamily="18" charset="-120"/>
              </a:rPr>
              <a:t>-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  <a:ea typeface="新細明體" panose="02020500000000000000" pitchFamily="18" charset="-120"/>
              </a:rPr>
              <a:t>我不當濫好人</a:t>
            </a:r>
            <a:br>
              <a:rPr lang="en-US" altLang="zh-TW" sz="2200" dirty="0">
                <a:solidFill>
                  <a:srgbClr val="C0580A"/>
                </a:solidFill>
              </a:rPr>
            </a:br>
            <a:r>
              <a:rPr lang="zh-TW" altLang="en-US" sz="2200" dirty="0">
                <a:solidFill>
                  <a:srgbClr val="C0580A"/>
                </a:solidFill>
              </a:rPr>
              <a:t>資料來源</a:t>
            </a:r>
            <a:r>
              <a:rPr lang="en-US" altLang="zh-TW" sz="2200" dirty="0">
                <a:solidFill>
                  <a:srgbClr val="C0580A"/>
                </a:solidFill>
              </a:rPr>
              <a:t>:</a:t>
            </a:r>
            <a:r>
              <a:rPr lang="zh-TW" altLang="en-US" sz="2200" dirty="0">
                <a:solidFill>
                  <a:srgbClr val="C0580A"/>
                </a:solidFill>
              </a:rPr>
              <a:t>慈濟大愛電視台「當我們童在一起」兒童節目</a:t>
            </a:r>
            <a:br>
              <a:rPr lang="zh-TW" altLang="en-US" sz="2200" dirty="0">
                <a:solidFill>
                  <a:srgbClr val="C0580A"/>
                </a:solidFill>
              </a:rPr>
            </a:br>
            <a:endParaRPr lang="zh-TW" altLang="en-US" sz="2200" dirty="0">
              <a:solidFill>
                <a:srgbClr val="C0580A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內容版面配置區 5">
            <a:extLst>
              <a:ext uri="{FF2B5EF4-FFF2-40B4-BE49-F238E27FC236}">
                <a16:creationId xmlns:a16="http://schemas.microsoft.com/office/drawing/2014/main" id="{B2D77CAF-E442-764B-8E17-51C7112F5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613" y="468313"/>
            <a:ext cx="9702800" cy="1244600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E5B2DB3-ACC4-1649-8368-9CBFA62AB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957388"/>
            <a:ext cx="7747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2B29CEC-9216-0647-BF82-638703364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4487863"/>
            <a:ext cx="7747000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9EF0DBA-095C-344C-8402-4BB407F04525}"/>
              </a:ext>
            </a:extLst>
          </p:cNvPr>
          <p:cNvSpPr/>
          <p:nvPr/>
        </p:nvSpPr>
        <p:spPr>
          <a:xfrm>
            <a:off x="10461324" y="5915806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靜思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8CA98B86-F75D-8C4D-BAB2-EEB9DE58D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4875" y="280988"/>
            <a:ext cx="8229600" cy="796925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>
                <a:solidFill>
                  <a:srgbClr val="145FAA"/>
                </a:solidFill>
              </a:rPr>
              <a:t>請翻開學習單</a:t>
            </a:r>
            <a:r>
              <a:rPr lang="en-US" altLang="zh-TW">
                <a:solidFill>
                  <a:srgbClr val="145FAA"/>
                </a:solidFill>
              </a:rPr>
              <a:t>, </a:t>
            </a:r>
            <a:r>
              <a:rPr lang="zh-TW" altLang="en-US">
                <a:solidFill>
                  <a:srgbClr val="145FAA"/>
                </a:solidFill>
              </a:rPr>
              <a:t>完成第</a:t>
            </a:r>
            <a:r>
              <a:rPr lang="en-US" altLang="zh-TW">
                <a:solidFill>
                  <a:srgbClr val="145FAA"/>
                </a:solidFill>
              </a:rPr>
              <a:t>16 </a:t>
            </a:r>
            <a:r>
              <a:rPr lang="zh-TW" altLang="en-US">
                <a:solidFill>
                  <a:srgbClr val="145FAA"/>
                </a:solidFill>
              </a:rPr>
              <a:t>和</a:t>
            </a:r>
            <a:r>
              <a:rPr lang="en-US" altLang="zh-TW">
                <a:solidFill>
                  <a:srgbClr val="145FAA"/>
                </a:solidFill>
              </a:rPr>
              <a:t>18</a:t>
            </a:r>
            <a:r>
              <a:rPr lang="zh-TW" altLang="en-US">
                <a:solidFill>
                  <a:srgbClr val="145FAA"/>
                </a:solidFill>
              </a:rPr>
              <a:t>頁</a:t>
            </a:r>
          </a:p>
        </p:txBody>
      </p:sp>
      <p:pic>
        <p:nvPicPr>
          <p:cNvPr id="31746" name="圖片 2">
            <a:extLst>
              <a:ext uri="{FF2B5EF4-FFF2-40B4-BE49-F238E27FC236}">
                <a16:creationId xmlns:a16="http://schemas.microsoft.com/office/drawing/2014/main" id="{B7FF7FE8-C086-EA44-A8B4-BB9B2472B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1323975"/>
            <a:ext cx="3567112" cy="50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圖片 4">
            <a:extLst>
              <a:ext uri="{FF2B5EF4-FFF2-40B4-BE49-F238E27FC236}">
                <a16:creationId xmlns:a16="http://schemas.microsoft.com/office/drawing/2014/main" id="{45665E1C-937B-5749-BAA1-A66FDCFC6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1323975"/>
            <a:ext cx="3570287" cy="50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7B56087-4F81-A64E-A2D7-F455A4F18A47}"/>
              </a:ext>
            </a:extLst>
          </p:cNvPr>
          <p:cNvSpPr/>
          <p:nvPr/>
        </p:nvSpPr>
        <p:spPr>
          <a:xfrm>
            <a:off x="10404475" y="5934670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靜思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內容版面配置區 3">
            <a:extLst>
              <a:ext uri="{FF2B5EF4-FFF2-40B4-BE49-F238E27FC236}">
                <a16:creationId xmlns:a16="http://schemas.microsoft.com/office/drawing/2014/main" id="{73420ED4-534D-054B-B178-0391BF3217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0338" y="0"/>
            <a:ext cx="5978526" cy="6858000"/>
          </a:xfr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B8C2590-75D6-F34D-BF68-6FA18E2240AC}"/>
              </a:ext>
            </a:extLst>
          </p:cNvPr>
          <p:cNvSpPr/>
          <p:nvPr/>
        </p:nvSpPr>
        <p:spPr>
          <a:xfrm>
            <a:off x="8475345" y="5649048"/>
            <a:ext cx="29546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生活實踐</a:t>
            </a: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F31489C2-4816-E542-965A-F77155434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738" y="311150"/>
            <a:ext cx="53340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145FAA"/>
                </a:solidFill>
                <a:latin typeface="Segoe Print" panose="02000800000000000000" pitchFamily="2" charset="0"/>
              </a:rPr>
              <a:t>生活實踐</a:t>
            </a:r>
            <a:r>
              <a:rPr lang="en-US" altLang="zh-TW" sz="3600">
                <a:solidFill>
                  <a:srgbClr val="145FAA"/>
                </a:solidFill>
                <a:latin typeface="Segoe Print" panose="02000800000000000000" pitchFamily="2" charset="0"/>
              </a:rPr>
              <a:t>- </a:t>
            </a:r>
            <a:r>
              <a:rPr lang="zh-TW" altLang="en-US" sz="3600">
                <a:solidFill>
                  <a:srgbClr val="145FAA"/>
                </a:solidFill>
                <a:latin typeface="Segoe Print" panose="02000800000000000000" pitchFamily="2" charset="0"/>
              </a:rPr>
              <a:t>學習單第</a:t>
            </a:r>
            <a:r>
              <a:rPr lang="en-US" altLang="zh-TW" sz="3600">
                <a:solidFill>
                  <a:srgbClr val="145FAA"/>
                </a:solidFill>
                <a:latin typeface="Segoe Print" panose="02000800000000000000" pitchFamily="2" charset="0"/>
              </a:rPr>
              <a:t>7</a:t>
            </a:r>
            <a:r>
              <a:rPr lang="zh-TW" altLang="en-US" sz="3600">
                <a:solidFill>
                  <a:srgbClr val="145FAA"/>
                </a:solidFill>
                <a:latin typeface="Segoe Print" panose="02000800000000000000" pitchFamily="2" charset="0"/>
              </a:rPr>
              <a:t>頁</a:t>
            </a:r>
          </a:p>
        </p:txBody>
      </p:sp>
      <p:sp>
        <p:nvSpPr>
          <p:cNvPr id="32772" name="矩形 6">
            <a:extLst>
              <a:ext uri="{FF2B5EF4-FFF2-40B4-BE49-F238E27FC236}">
                <a16:creationId xmlns:a16="http://schemas.microsoft.com/office/drawing/2014/main" id="{BFFABCB3-1F78-4145-9BB3-6D4E41D93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0963" y="1393825"/>
            <a:ext cx="53117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從今天起到下次上</a:t>
            </a:r>
            <a:r>
              <a:rPr lang="en-US" altLang="zh-TW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EQ</a:t>
            </a:r>
            <a:r>
              <a:rPr lang="zh-CN" altLang="en-US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課前</a:t>
            </a:r>
            <a:r>
              <a:rPr lang="zh-TW" altLang="en-US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要練習的第三個技巧是</a:t>
            </a:r>
            <a:r>
              <a:rPr lang="en-US" altLang="zh-TW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          ”</a:t>
            </a:r>
            <a:r>
              <a:rPr lang="zh-TW" altLang="en-US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不當濫好人</a:t>
            </a:r>
            <a:r>
              <a:rPr lang="en-US" altLang="zh-TW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800" dirty="0">
              <a:latin typeface="Segoe Print" panose="02000800000000000000" pitchFamily="2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要記得自己填入學習單中之第七頁</a:t>
            </a:r>
            <a:r>
              <a:rPr lang="en-US" altLang="zh-TW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 , </a:t>
            </a:r>
            <a:r>
              <a:rPr lang="zh-TW" altLang="en-US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並且跟老師領取貼紙</a:t>
            </a:r>
            <a:endParaRPr lang="en-US" altLang="zh-TW" sz="2800" dirty="0">
              <a:latin typeface="Segoe Print" panose="02000800000000000000" pitchFamily="2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800" dirty="0">
              <a:latin typeface="Segoe Print" panose="02000800000000000000" pitchFamily="2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 dirty="0">
              <a:latin typeface="Segoe Print" panose="02000800000000000000" pitchFamily="2" charset="0"/>
              <a:ea typeface="新細明體" panose="02020500000000000000" pitchFamily="18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B8FF556-75A2-4044-8FFF-A976CD0277B2}"/>
              </a:ext>
            </a:extLst>
          </p:cNvPr>
          <p:cNvSpPr/>
          <p:nvPr/>
        </p:nvSpPr>
        <p:spPr>
          <a:xfrm>
            <a:off x="0" y="1226562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47FBEFD-BFCE-AD44-BF4D-C2D6DDBA3238}"/>
              </a:ext>
            </a:extLst>
          </p:cNvPr>
          <p:cNvSpPr/>
          <p:nvPr/>
        </p:nvSpPr>
        <p:spPr>
          <a:xfrm>
            <a:off x="17634" y="5490469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D289EAA-AEC4-1D4B-AEC3-226A7D4C7F4C}"/>
              </a:ext>
            </a:extLst>
          </p:cNvPr>
          <p:cNvSpPr/>
          <p:nvPr/>
        </p:nvSpPr>
        <p:spPr>
          <a:xfrm>
            <a:off x="8817" y="6159268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CF36E97-8B14-AD4A-AE17-D566906EA35F}"/>
              </a:ext>
            </a:extLst>
          </p:cNvPr>
          <p:cNvSpPr/>
          <p:nvPr/>
        </p:nvSpPr>
        <p:spPr>
          <a:xfrm>
            <a:off x="43385" y="4740722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4169A85-DDDA-7A47-8814-07BF4B84D7A6}"/>
              </a:ext>
            </a:extLst>
          </p:cNvPr>
          <p:cNvSpPr/>
          <p:nvPr/>
        </p:nvSpPr>
        <p:spPr>
          <a:xfrm>
            <a:off x="43385" y="2633818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874780A-E178-7749-BEF2-0854C442B981}"/>
              </a:ext>
            </a:extLst>
          </p:cNvPr>
          <p:cNvSpPr/>
          <p:nvPr/>
        </p:nvSpPr>
        <p:spPr>
          <a:xfrm>
            <a:off x="44086" y="4071923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A4DFEC8-9DEF-6D4B-B989-12775E7E1789}"/>
              </a:ext>
            </a:extLst>
          </p:cNvPr>
          <p:cNvSpPr/>
          <p:nvPr/>
        </p:nvSpPr>
        <p:spPr>
          <a:xfrm>
            <a:off x="17634" y="1914766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C2664DD-424B-714B-B476-38BA55E38DEB}"/>
              </a:ext>
            </a:extLst>
          </p:cNvPr>
          <p:cNvSpPr/>
          <p:nvPr/>
        </p:nvSpPr>
        <p:spPr>
          <a:xfrm>
            <a:off x="44086" y="3383767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3" name="笑臉 2">
            <a:extLst>
              <a:ext uri="{FF2B5EF4-FFF2-40B4-BE49-F238E27FC236}">
                <a16:creationId xmlns:a16="http://schemas.microsoft.com/office/drawing/2014/main" id="{E850A4F4-A613-204E-B68A-2D6FB55BC294}"/>
              </a:ext>
            </a:extLst>
          </p:cNvPr>
          <p:cNvSpPr/>
          <p:nvPr/>
        </p:nvSpPr>
        <p:spPr>
          <a:xfrm>
            <a:off x="1739900" y="2670175"/>
            <a:ext cx="425450" cy="312738"/>
          </a:xfrm>
          <a:prstGeom prst="smileyFac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algn="ctr"/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16" name="笑臉 15">
            <a:extLst>
              <a:ext uri="{FF2B5EF4-FFF2-40B4-BE49-F238E27FC236}">
                <a16:creationId xmlns:a16="http://schemas.microsoft.com/office/drawing/2014/main" id="{3FAE566C-2FCA-8F49-A250-C7AC8A601AF0}"/>
              </a:ext>
            </a:extLst>
          </p:cNvPr>
          <p:cNvSpPr/>
          <p:nvPr/>
        </p:nvSpPr>
        <p:spPr>
          <a:xfrm>
            <a:off x="2566988" y="2862263"/>
            <a:ext cx="423862" cy="284162"/>
          </a:xfrm>
          <a:prstGeom prst="smileyFac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algn="ctr"/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72CB2BA-C028-434A-88A6-118428C2F8F4}"/>
              </a:ext>
            </a:extLst>
          </p:cNvPr>
          <p:cNvSpPr/>
          <p:nvPr/>
        </p:nvSpPr>
        <p:spPr>
          <a:xfrm>
            <a:off x="2183222" y="546139"/>
            <a:ext cx="110799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練習單</a:t>
            </a:r>
            <a:endParaRPr lang="zh-TW" altLang="en-US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內容版面配置區 3">
            <a:extLst>
              <a:ext uri="{FF2B5EF4-FFF2-40B4-BE49-F238E27FC236}">
                <a16:creationId xmlns:a16="http://schemas.microsoft.com/office/drawing/2014/main" id="{DDF643B6-0ABC-0345-B0F9-B124160D6B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0825" y="0"/>
            <a:ext cx="5976938" cy="6858000"/>
          </a:xfr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81459CC-8F10-514B-83C9-98E986AD453F}"/>
              </a:ext>
            </a:extLst>
          </p:cNvPr>
          <p:cNvSpPr/>
          <p:nvPr/>
        </p:nvSpPr>
        <p:spPr>
          <a:xfrm>
            <a:off x="8475345" y="5649048"/>
            <a:ext cx="29546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生活實踐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DB49CFD8-C4F1-8348-9AB8-D9548CB6E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738" y="311150"/>
            <a:ext cx="53340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145FAA"/>
                </a:solidFill>
                <a:latin typeface="Segoe Print" panose="02000800000000000000" pitchFamily="2" charset="0"/>
              </a:rPr>
              <a:t>生活實踐</a:t>
            </a:r>
            <a:r>
              <a:rPr lang="en-US" altLang="zh-TW" sz="3600">
                <a:solidFill>
                  <a:srgbClr val="145FAA"/>
                </a:solidFill>
                <a:latin typeface="Segoe Print" panose="02000800000000000000" pitchFamily="2" charset="0"/>
              </a:rPr>
              <a:t>- </a:t>
            </a:r>
            <a:r>
              <a:rPr lang="zh-TW" altLang="en-US" sz="3600">
                <a:solidFill>
                  <a:srgbClr val="145FAA"/>
                </a:solidFill>
                <a:latin typeface="Segoe Print" panose="02000800000000000000" pitchFamily="2" charset="0"/>
              </a:rPr>
              <a:t>學習單第</a:t>
            </a:r>
            <a:r>
              <a:rPr lang="en-US" altLang="zh-TW" sz="3600">
                <a:solidFill>
                  <a:srgbClr val="145FAA"/>
                </a:solidFill>
                <a:latin typeface="Segoe Print" panose="02000800000000000000" pitchFamily="2" charset="0"/>
              </a:rPr>
              <a:t>7</a:t>
            </a:r>
            <a:r>
              <a:rPr lang="zh-TW" altLang="en-US" sz="3600">
                <a:solidFill>
                  <a:srgbClr val="145FAA"/>
                </a:solidFill>
                <a:latin typeface="Segoe Print" panose="02000800000000000000" pitchFamily="2" charset="0"/>
              </a:rPr>
              <a:t>頁</a:t>
            </a:r>
          </a:p>
        </p:txBody>
      </p:sp>
      <p:sp>
        <p:nvSpPr>
          <p:cNvPr id="18436" name="矩形 6">
            <a:extLst>
              <a:ext uri="{FF2B5EF4-FFF2-40B4-BE49-F238E27FC236}">
                <a16:creationId xmlns:a16="http://schemas.microsoft.com/office/drawing/2014/main" id="{5C477C80-C830-1542-B3DF-C02E2A987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324" y="1487488"/>
            <a:ext cx="555255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這兩週以來你</a:t>
            </a:r>
            <a:r>
              <a:rPr lang="en-US" altLang="zh-TW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, </a:t>
            </a:r>
            <a:r>
              <a:rPr lang="zh-TW" altLang="en-US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如果你曾經練習運用過上次所學到的情緒管理技巧</a:t>
            </a:r>
            <a:endParaRPr lang="en-US" altLang="zh-TW" sz="2800" dirty="0">
              <a:latin typeface="Segoe Print" panose="02000800000000000000" pitchFamily="2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          ”</a:t>
            </a:r>
            <a:r>
              <a:rPr lang="zh-TW" altLang="en-US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聰明面對嘲笑</a:t>
            </a:r>
            <a:r>
              <a:rPr lang="en-US" altLang="zh-TW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800" dirty="0">
              <a:latin typeface="Segoe Print" panose="02000800000000000000" pitchFamily="2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要記得自己填入學習單中之第七頁</a:t>
            </a:r>
            <a:r>
              <a:rPr lang="en-US" altLang="zh-TW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 , </a:t>
            </a:r>
            <a:r>
              <a:rPr lang="zh-TW" altLang="en-US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並且跟老師領取貼紙</a:t>
            </a:r>
            <a:endParaRPr lang="en-US" altLang="zh-TW" sz="2800" dirty="0">
              <a:latin typeface="Segoe Print" panose="02000800000000000000" pitchFamily="2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800" dirty="0">
              <a:latin typeface="Segoe Print" panose="02000800000000000000" pitchFamily="2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 dirty="0">
              <a:latin typeface="Segoe Print" panose="02000800000000000000" pitchFamily="2" charset="0"/>
              <a:ea typeface="新細明體" panose="02020500000000000000" pitchFamily="18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3740E34-2B29-E04F-9548-1B40E3420D05}"/>
              </a:ext>
            </a:extLst>
          </p:cNvPr>
          <p:cNvSpPr/>
          <p:nvPr/>
        </p:nvSpPr>
        <p:spPr>
          <a:xfrm>
            <a:off x="0" y="1226562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C54215A-39A5-244C-9B9B-266716D19D59}"/>
              </a:ext>
            </a:extLst>
          </p:cNvPr>
          <p:cNvSpPr/>
          <p:nvPr/>
        </p:nvSpPr>
        <p:spPr>
          <a:xfrm>
            <a:off x="17634" y="5490469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53FBBA7-39FD-864E-AEFE-C20BBA9BC24C}"/>
              </a:ext>
            </a:extLst>
          </p:cNvPr>
          <p:cNvSpPr/>
          <p:nvPr/>
        </p:nvSpPr>
        <p:spPr>
          <a:xfrm>
            <a:off x="8817" y="6159268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6198B40-C4C8-494F-B724-EECA4EF92BF8}"/>
              </a:ext>
            </a:extLst>
          </p:cNvPr>
          <p:cNvSpPr/>
          <p:nvPr/>
        </p:nvSpPr>
        <p:spPr>
          <a:xfrm>
            <a:off x="43385" y="4740722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6632CE0-0C6C-8B42-9C21-E6DA60A08DB6}"/>
              </a:ext>
            </a:extLst>
          </p:cNvPr>
          <p:cNvSpPr/>
          <p:nvPr/>
        </p:nvSpPr>
        <p:spPr>
          <a:xfrm>
            <a:off x="43385" y="2633818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BF9623F-AE22-A448-BCFA-6DD716AA581F}"/>
              </a:ext>
            </a:extLst>
          </p:cNvPr>
          <p:cNvSpPr/>
          <p:nvPr/>
        </p:nvSpPr>
        <p:spPr>
          <a:xfrm>
            <a:off x="44086" y="4071923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562A393-A313-7444-9FB9-FCBE5AA36420}"/>
              </a:ext>
            </a:extLst>
          </p:cNvPr>
          <p:cNvSpPr/>
          <p:nvPr/>
        </p:nvSpPr>
        <p:spPr>
          <a:xfrm>
            <a:off x="17634" y="1914766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167EE2C-806C-EF4E-B473-491CBA3CD824}"/>
              </a:ext>
            </a:extLst>
          </p:cNvPr>
          <p:cNvSpPr/>
          <p:nvPr/>
        </p:nvSpPr>
        <p:spPr>
          <a:xfrm>
            <a:off x="44086" y="3383767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17" name="笑臉 16">
            <a:extLst>
              <a:ext uri="{FF2B5EF4-FFF2-40B4-BE49-F238E27FC236}">
                <a16:creationId xmlns:a16="http://schemas.microsoft.com/office/drawing/2014/main" id="{CA8B3AF2-FC35-B54B-AFD3-56E11391B81A}"/>
              </a:ext>
            </a:extLst>
          </p:cNvPr>
          <p:cNvSpPr/>
          <p:nvPr/>
        </p:nvSpPr>
        <p:spPr>
          <a:xfrm>
            <a:off x="2030413" y="1893888"/>
            <a:ext cx="425450" cy="271462"/>
          </a:xfrm>
          <a:prstGeom prst="smileyFac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algn="ctr"/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19" name="笑臉 18">
            <a:extLst>
              <a:ext uri="{FF2B5EF4-FFF2-40B4-BE49-F238E27FC236}">
                <a16:creationId xmlns:a16="http://schemas.microsoft.com/office/drawing/2014/main" id="{F7D04882-3064-8446-A529-775E453E4BCF}"/>
              </a:ext>
            </a:extLst>
          </p:cNvPr>
          <p:cNvSpPr/>
          <p:nvPr/>
        </p:nvSpPr>
        <p:spPr>
          <a:xfrm>
            <a:off x="2736850" y="2165350"/>
            <a:ext cx="425450" cy="331788"/>
          </a:xfrm>
          <a:prstGeom prst="smileyFac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algn="ctr"/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AC2469C-1BBB-CB4E-AAB5-A040CE0B347C}"/>
              </a:ext>
            </a:extLst>
          </p:cNvPr>
          <p:cNvSpPr/>
          <p:nvPr/>
        </p:nvSpPr>
        <p:spPr>
          <a:xfrm>
            <a:off x="2183222" y="546139"/>
            <a:ext cx="110799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練習單</a:t>
            </a:r>
            <a:endParaRPr lang="zh-TW" altLang="en-US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62009B46-8064-624A-AC47-0E2B0C3F0048}"/>
              </a:ext>
            </a:extLst>
          </p:cNvPr>
          <p:cNvSpPr/>
          <p:nvPr/>
        </p:nvSpPr>
        <p:spPr>
          <a:xfrm>
            <a:off x="10419140" y="5934670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體驗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741A7EF-D7EB-B04F-8FC3-D95082FA2D4F}"/>
              </a:ext>
            </a:extLst>
          </p:cNvPr>
          <p:cNvSpPr/>
          <p:nvPr/>
        </p:nvSpPr>
        <p:spPr>
          <a:xfrm>
            <a:off x="361825" y="2729849"/>
            <a:ext cx="526298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Ｂ：同學請你幫他丟垃圾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672A33C-CC57-7147-BEC0-060478F42CB7}"/>
              </a:ext>
            </a:extLst>
          </p:cNvPr>
          <p:cNvSpPr/>
          <p:nvPr/>
        </p:nvSpPr>
        <p:spPr>
          <a:xfrm>
            <a:off x="361825" y="3687461"/>
            <a:ext cx="710963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Ｃ：同學說他手痛請你幫他擦黑板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3D27060-9820-7D40-9172-36819BFE8347}"/>
              </a:ext>
            </a:extLst>
          </p:cNvPr>
          <p:cNvSpPr/>
          <p:nvPr/>
        </p:nvSpPr>
        <p:spPr>
          <a:xfrm>
            <a:off x="497289" y="1623581"/>
            <a:ext cx="56204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A</a:t>
            </a:r>
            <a:r>
              <a:rPr lang="zh-TW" alt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：老師請你幫他發連絡簿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54D1F0A-3520-3F4D-8B87-8273B98C37FF}"/>
              </a:ext>
            </a:extLst>
          </p:cNvPr>
          <p:cNvSpPr/>
          <p:nvPr/>
        </p:nvSpPr>
        <p:spPr>
          <a:xfrm>
            <a:off x="361823" y="4582643"/>
            <a:ext cx="803296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Ｄ：好朋友身體不舒服請你幫他擦窗戶</a:t>
            </a:r>
            <a:endParaRPr lang="zh-TW" alt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</p:txBody>
      </p:sp>
      <p:pic>
        <p:nvPicPr>
          <p:cNvPr id="19462" name="圖片 5">
            <a:extLst>
              <a:ext uri="{FF2B5EF4-FFF2-40B4-BE49-F238E27FC236}">
                <a16:creationId xmlns:a16="http://schemas.microsoft.com/office/drawing/2014/main" id="{3A3E800F-27FB-B948-97CD-9F052563D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700" y="1101725"/>
            <a:ext cx="3195638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7A6D668-141E-824B-8410-D4A63727E725}"/>
              </a:ext>
            </a:extLst>
          </p:cNvPr>
          <p:cNvSpPr/>
          <p:nvPr/>
        </p:nvSpPr>
        <p:spPr>
          <a:xfrm>
            <a:off x="393094" y="591641"/>
            <a:ext cx="57246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自己的打掃區域有工作要做</a:t>
            </a:r>
            <a:endParaRPr lang="zh-TW" alt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6E16C15-E4DB-954D-B31D-2ECCB782ADC7}"/>
              </a:ext>
            </a:extLst>
          </p:cNvPr>
          <p:cNvSpPr/>
          <p:nvPr/>
        </p:nvSpPr>
        <p:spPr>
          <a:xfrm>
            <a:off x="-203200" y="5412637"/>
            <a:ext cx="108494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36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媽媽交代你去買新制服</a:t>
            </a:r>
          </a:p>
          <a:p>
            <a:pPr algn="ctr">
              <a:defRPr/>
            </a:pPr>
            <a:r>
              <a:rPr lang="zh-TW" altLang="en-US" sz="36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！！！</a:t>
            </a:r>
          </a:p>
          <a:p>
            <a:pPr algn="ctr">
              <a:defRPr/>
            </a:pPr>
            <a:endParaRPr lang="zh-TW" alt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標題 1">
            <a:extLst>
              <a:ext uri="{FF2B5EF4-FFF2-40B4-BE49-F238E27FC236}">
                <a16:creationId xmlns:a16="http://schemas.microsoft.com/office/drawing/2014/main" id="{E9697126-8D27-1B40-B56A-9719D7B5C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4763" y="268288"/>
            <a:ext cx="10058400" cy="1219200"/>
          </a:xfrm>
        </p:spPr>
        <p:txBody>
          <a:bodyPr/>
          <a:lstStyle/>
          <a:p>
            <a:pPr eaLnBrk="1" hangingPunct="1"/>
            <a:r>
              <a:rPr lang="zh-TW" altLang="en-US" dirty="0"/>
              <a:t>什麼是濫好人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21506" name="內容版面配置區 2">
            <a:extLst>
              <a:ext uri="{FF2B5EF4-FFF2-40B4-BE49-F238E27FC236}">
                <a16:creationId xmlns:a16="http://schemas.microsoft.com/office/drawing/2014/main" id="{3399E640-2322-4645-A494-ED9CC016E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843088"/>
            <a:ext cx="10058400" cy="2855912"/>
          </a:xfrm>
        </p:spPr>
        <p:txBody>
          <a:bodyPr/>
          <a:lstStyle/>
          <a:p>
            <a:pPr eaLnBrk="1" hangingPunct="1"/>
            <a:r>
              <a:rPr lang="zh-TW" altLang="en-US" sz="3200" dirty="0"/>
              <a:t>你常常無法拒絕別人的請求嗎</a:t>
            </a:r>
            <a:r>
              <a:rPr lang="en-US" altLang="zh-TW" sz="3200" dirty="0"/>
              <a:t>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TW" dirty="0"/>
          </a:p>
          <a:p>
            <a:pPr eaLnBrk="1" hangingPunct="1"/>
            <a:r>
              <a:rPr lang="zh-TW" altLang="en-US" sz="3200" dirty="0"/>
              <a:t>你不想幫忙但別人ㄧ直求你時該如何是好？</a:t>
            </a:r>
            <a:endParaRPr lang="en-US" altLang="zh-TW" sz="3200" dirty="0"/>
          </a:p>
        </p:txBody>
      </p:sp>
      <p:pic>
        <p:nvPicPr>
          <p:cNvPr id="21507" name="圖片 1">
            <a:extLst>
              <a:ext uri="{FF2B5EF4-FFF2-40B4-BE49-F238E27FC236}">
                <a16:creationId xmlns:a16="http://schemas.microsoft.com/office/drawing/2014/main" id="{69813313-BCE5-F448-8FB6-578DB5C73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8" y="623888"/>
            <a:ext cx="3040062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圖片 2">
            <a:extLst>
              <a:ext uri="{FF2B5EF4-FFF2-40B4-BE49-F238E27FC236}">
                <a16:creationId xmlns:a16="http://schemas.microsoft.com/office/drawing/2014/main" id="{43A6587B-5732-C54E-9333-F2440D870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3975100"/>
            <a:ext cx="4389438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內容版面配置區 2">
            <a:hlinkClick r:id="rId3"/>
            <a:extLst>
              <a:ext uri="{FF2B5EF4-FFF2-40B4-BE49-F238E27FC236}">
                <a16:creationId xmlns:a16="http://schemas.microsoft.com/office/drawing/2014/main" id="{3955049A-F3A0-BB4C-8E05-E75A402EB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3500" y="830263"/>
            <a:ext cx="9336088" cy="5270500"/>
          </a:xfr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B83BD389-CE96-0747-BE3A-E8F6CA6B7228}"/>
              </a:ext>
            </a:extLst>
          </p:cNvPr>
          <p:cNvSpPr txBox="1"/>
          <p:nvPr/>
        </p:nvSpPr>
        <p:spPr>
          <a:xfrm>
            <a:off x="7935132" y="6199322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r>
              <a:rPr lang="zh-TW" altLang="zh-TW" dirty="0"/>
              <a:t>’</a:t>
            </a:r>
            <a:r>
              <a:rPr lang="en-US" altLang="zh-TW" dirty="0"/>
              <a:t>06</a:t>
            </a:r>
            <a:r>
              <a:rPr lang="zh-TW" altLang="zh-TW" dirty="0"/>
              <a:t>”</a:t>
            </a:r>
            <a:r>
              <a:rPr lang="en-US" altLang="zh-TW" dirty="0"/>
              <a:t>~8</a:t>
            </a:r>
            <a:r>
              <a:rPr lang="zh-TW" altLang="zh-TW" dirty="0"/>
              <a:t>’</a:t>
            </a:r>
            <a:r>
              <a:rPr lang="en-US" altLang="zh-TW" dirty="0"/>
              <a:t>59</a:t>
            </a:r>
            <a:r>
              <a:rPr lang="zh-TW" altLang="zh-TW" dirty="0"/>
              <a:t>”</a:t>
            </a:r>
            <a:r>
              <a:rPr lang="zh-TW" altLang="zh-TW" dirty="0">
                <a:effectLst/>
              </a:rPr>
              <a:t> </a:t>
            </a:r>
            <a:endParaRPr kumimoji="1" lang="zh-TW" altLang="en-US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>
            <a:extLst>
              <a:ext uri="{FF2B5EF4-FFF2-40B4-BE49-F238E27FC236}">
                <a16:creationId xmlns:a16="http://schemas.microsoft.com/office/drawing/2014/main" id="{A7335E58-1D33-7541-A6AB-68BB49AADC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5350" y="287338"/>
            <a:ext cx="4675188" cy="776287"/>
          </a:xfrm>
        </p:spPr>
        <p:txBody>
          <a:bodyPr/>
          <a:lstStyle/>
          <a:p>
            <a:pPr algn="ctr" eaLnBrk="1" hangingPunct="1"/>
            <a:r>
              <a:rPr lang="zh-TW" altLang="en-US"/>
              <a:t>童在一起測驗題</a:t>
            </a:r>
          </a:p>
        </p:txBody>
      </p:sp>
      <p:sp>
        <p:nvSpPr>
          <p:cNvPr id="24578" name="矩形 3">
            <a:extLst>
              <a:ext uri="{FF2B5EF4-FFF2-40B4-BE49-F238E27FC236}">
                <a16:creationId xmlns:a16="http://schemas.microsoft.com/office/drawing/2014/main" id="{6A1E3181-9606-C64B-B66B-025088843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775" y="1428750"/>
            <a:ext cx="6096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zh-TW" altLang="en-US" sz="1800">
                <a:latin typeface="Segoe Print" panose="02000800000000000000" pitchFamily="2" charset="0"/>
              </a:rPr>
            </a:br>
            <a:endParaRPr lang="zh-TW" altLang="en-US" sz="1800">
              <a:latin typeface="Segoe Print" panose="02000800000000000000" pitchFamily="2" charset="0"/>
            </a:endParaRPr>
          </a:p>
        </p:txBody>
      </p:sp>
      <p:sp>
        <p:nvSpPr>
          <p:cNvPr id="24579" name="矩形 3">
            <a:extLst>
              <a:ext uri="{FF2B5EF4-FFF2-40B4-BE49-F238E27FC236}">
                <a16:creationId xmlns:a16="http://schemas.microsoft.com/office/drawing/2014/main" id="{7F738708-D40E-FA47-B6FC-4D14C1173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775" y="1476375"/>
            <a:ext cx="6096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zh-TW" altLang="en-US" sz="1800">
                <a:latin typeface="Segoe Print" panose="02000800000000000000" pitchFamily="2" charset="0"/>
              </a:rPr>
            </a:br>
            <a:endParaRPr lang="zh-TW" altLang="en-US" sz="1800">
              <a:latin typeface="Segoe Print" panose="02000800000000000000" pitchFamily="2" charset="0"/>
            </a:endParaRPr>
          </a:p>
        </p:txBody>
      </p:sp>
      <p:pic>
        <p:nvPicPr>
          <p:cNvPr id="24580" name="內容版面配置區 2">
            <a:extLst>
              <a:ext uri="{FF2B5EF4-FFF2-40B4-BE49-F238E27FC236}">
                <a16:creationId xmlns:a16="http://schemas.microsoft.com/office/drawing/2014/main" id="{CD840F0F-A83A-6A4C-B639-C64C28184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7213" y="1249749"/>
            <a:ext cx="7891462" cy="4987925"/>
          </a:xfr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8C8FFD5-0E53-4A42-A0B4-79628E5DB518}"/>
              </a:ext>
            </a:extLst>
          </p:cNvPr>
          <p:cNvSpPr/>
          <p:nvPr/>
        </p:nvSpPr>
        <p:spPr>
          <a:xfrm>
            <a:off x="10101153" y="5776009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靜思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標題 1">
            <a:extLst>
              <a:ext uri="{FF2B5EF4-FFF2-40B4-BE49-F238E27FC236}">
                <a16:creationId xmlns:a16="http://schemas.microsoft.com/office/drawing/2014/main" id="{6F540C1B-6720-D84E-A3D7-730C3BFFF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050" y="287338"/>
            <a:ext cx="4675188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39775" indent="-282575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4D290B"/>
                </a:solidFill>
              </a:rPr>
              <a:t>童在一起測驗題</a:t>
            </a:r>
          </a:p>
        </p:txBody>
      </p:sp>
      <p:pic>
        <p:nvPicPr>
          <p:cNvPr id="26626" name="圖片 1">
            <a:extLst>
              <a:ext uri="{FF2B5EF4-FFF2-40B4-BE49-F238E27FC236}">
                <a16:creationId xmlns:a16="http://schemas.microsoft.com/office/drawing/2014/main" id="{9109609F-374A-0045-AE9D-FC4BCB467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1270000"/>
            <a:ext cx="8088312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90B58D8-DCB9-2746-8510-190101A3D24A}"/>
              </a:ext>
            </a:extLst>
          </p:cNvPr>
          <p:cNvSpPr/>
          <p:nvPr/>
        </p:nvSpPr>
        <p:spPr>
          <a:xfrm>
            <a:off x="10253553" y="5708275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靜思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標題 1">
            <a:extLst>
              <a:ext uri="{FF2B5EF4-FFF2-40B4-BE49-F238E27FC236}">
                <a16:creationId xmlns:a16="http://schemas.microsoft.com/office/drawing/2014/main" id="{8863E6D5-1AB6-134E-B6C6-2022C329B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350" y="530225"/>
            <a:ext cx="3570288" cy="1219200"/>
          </a:xfrm>
        </p:spPr>
        <p:txBody>
          <a:bodyPr/>
          <a:lstStyle/>
          <a:p>
            <a:r>
              <a:rPr lang="zh-TW" altLang="en-US"/>
              <a:t>童在一起測驗題</a:t>
            </a:r>
            <a:br>
              <a:rPr lang="zh-TW" altLang="en-US"/>
            </a:br>
            <a:endParaRPr kumimoji="1"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330F8BED-BB58-3A4C-9B58-9A92642CC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3563" y="1463675"/>
            <a:ext cx="3111500" cy="4344988"/>
          </a:xfr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7B0632D-A05B-C345-A6C7-75BF4A9D1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63675"/>
            <a:ext cx="3157537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FD7CB32-5F53-CC46-8030-20310B474E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463675"/>
            <a:ext cx="31623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內容版面配置區 2">
            <a:extLst>
              <a:ext uri="{FF2B5EF4-FFF2-40B4-BE49-F238E27FC236}">
                <a16:creationId xmlns:a16="http://schemas.microsoft.com/office/drawing/2014/main" id="{66FDF99A-7190-3F4A-BF5F-7D9CB08ED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7913" y="1600200"/>
            <a:ext cx="7493000" cy="4229100"/>
          </a:xfr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8D62F037-6163-FA42-A33A-0B2C3B18D7D0}"/>
              </a:ext>
            </a:extLst>
          </p:cNvPr>
          <p:cNvSpPr txBox="1"/>
          <p:nvPr/>
        </p:nvSpPr>
        <p:spPr>
          <a:xfrm>
            <a:off x="6868332" y="6068693"/>
            <a:ext cx="217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11</a:t>
            </a:r>
            <a:r>
              <a:rPr lang="zh-TW" altLang="zh-TW" dirty="0"/>
              <a:t>’</a:t>
            </a:r>
            <a:r>
              <a:rPr lang="en-US" altLang="zh-TW" dirty="0"/>
              <a:t>04</a:t>
            </a:r>
            <a:r>
              <a:rPr lang="zh-TW" altLang="zh-TW" dirty="0"/>
              <a:t>”</a:t>
            </a:r>
            <a:r>
              <a:rPr lang="en-US" altLang="zh-TW" dirty="0"/>
              <a:t>~23</a:t>
            </a:r>
            <a:r>
              <a:rPr lang="zh-TW" altLang="zh-TW" dirty="0"/>
              <a:t>’</a:t>
            </a:r>
            <a:r>
              <a:rPr lang="en-US" altLang="zh-TW" dirty="0"/>
              <a:t>04</a:t>
            </a:r>
            <a:r>
              <a:rPr lang="zh-TW" altLang="zh-TW" dirty="0"/>
              <a:t>”</a:t>
            </a:r>
            <a:r>
              <a:rPr lang="zh-TW" altLang="zh-TW" dirty="0">
                <a:effectLst/>
              </a:rPr>
              <a:t> </a:t>
            </a:r>
            <a:endParaRPr kumimoji="1" lang="zh-TW" altLang="en-US" dirty="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1843</TotalTime>
  <Words>445</Words>
  <Application>Microsoft Macintosh PowerPoint</Application>
  <PresentationFormat>寬螢幕</PresentationFormat>
  <Paragraphs>171</Paragraphs>
  <Slides>12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微軟正黑體</vt:lpstr>
      <vt:lpstr>新細明體</vt:lpstr>
      <vt:lpstr>Arial</vt:lpstr>
      <vt:lpstr>Segoe Print</vt:lpstr>
      <vt:lpstr>大自然插畫 16X9</vt:lpstr>
      <vt:lpstr>第三講-我不當濫好人 資料來源:慈濟大愛電視台「當我們童在一起」兒童節目 </vt:lpstr>
      <vt:lpstr>PowerPoint 簡報</vt:lpstr>
      <vt:lpstr>PowerPoint 簡報</vt:lpstr>
      <vt:lpstr>什麼是濫好人?</vt:lpstr>
      <vt:lpstr>PowerPoint 簡報</vt:lpstr>
      <vt:lpstr>童在一起測驗題</vt:lpstr>
      <vt:lpstr>PowerPoint 簡報</vt:lpstr>
      <vt:lpstr>童在一起測驗題 </vt:lpstr>
      <vt:lpstr>PowerPoint 簡報</vt:lpstr>
      <vt:lpstr>PowerPoint 簡報</vt:lpstr>
      <vt:lpstr>請翻開學習單, 完成第16 和18頁</vt:lpstr>
      <vt:lpstr>PowerPoint 簡報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敦化國小106學年五年十五班 志工家長Iris Chen 製作 資料來源:慈濟大愛電視台「當我們童在一起」兒童節目 </dc:title>
  <dc:creator>Iris Chen</dc:creator>
  <cp:lastModifiedBy>Iris Chen</cp:lastModifiedBy>
  <cp:revision>83</cp:revision>
  <dcterms:created xsi:type="dcterms:W3CDTF">2017-09-22T15:22:27Z</dcterms:created>
  <dcterms:modified xsi:type="dcterms:W3CDTF">2018-12-23T14:14:52Z</dcterms:modified>
</cp:coreProperties>
</file>