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18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C9453AB-757D-4928-83BA-4E825ABC9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CBA626F-3BA7-44FD-B7E5-990CD8E7C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9F348EB-A0EA-4BB7-9735-64045C15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3620F26-854B-4F33-982B-BD7872E8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5B0614F-3CE8-4747-8DC2-E926132B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2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A3CD04A-4514-489A-87DA-BAF3321A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6ACA20FA-F610-4325-BB04-7814E7E0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BA6722A-FD5D-4BA5-B173-738FB70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9BDCAE1-A074-4EBD-8DD9-3F9496A2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7B25628-A1E3-46AC-BE6C-BCB697CF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7E8F11D-CEF1-4CCB-9704-F61DC0A21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69E8712-B93F-4D8F-893C-FDBF566D3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48DCA0B-85F8-4963-A630-EBE6251C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DB1C810-F5F7-473E-BF79-09019D26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9A64124-A73B-40C7-AC06-2E3493DF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69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73865C3-0168-4AEB-AA55-24E5BC2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A4793E9-1C47-48D4-85FD-2FD66B0B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9D598CB-8924-4988-862D-4B6B7E6A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B07FEF9-7611-4283-AA45-8EC6D51F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4DFEF63-00EE-4417-BE2D-BDC30375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30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5CFB894-CEFD-4219-927E-42029E59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B1698EEC-1D65-44BA-8E74-D4C5F051E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11B04BB-9262-450E-BC05-A4FDF130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20EEA47-6706-4246-B0B3-EDCF9CD3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F8E1322-6DB4-4B23-A73F-42BBE53C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4B8D68-E8E7-4EF4-9678-008C69A7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B64E737-D676-4958-A406-7DB0148D9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C524906-26F2-4F53-ACC7-91A6D0587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99026922-99B8-4C57-A80C-538599C6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7677ED0B-DCF0-4F84-8209-F2C34202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781D00D-2DCE-4B64-9797-7F4CF573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9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8161228-A441-46CF-80A4-E96EC235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1D4EE29-9DB8-454C-B87F-4936EB2F2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879AE024-D5C8-4C1D-88C4-2DA5F4723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28B05416-16AD-4D9D-8F01-04FB4254B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FB106B3A-C3A5-45A5-AA3E-6FEDFD45F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73D2B12D-0D43-463C-8BAA-2BD21934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A942EA71-DEA4-4C2F-B0DF-B6D3B6DE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90A79BBB-1CAD-46C0-B52A-7D99246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F284B4-FA55-4CE3-A05C-03E081A1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7D0BEA0-322F-4D14-9833-FDC19D95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B280A9BD-F8CC-4CCE-80B6-7B029921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6CF92B6-BA23-4CB0-B48E-F79391B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2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33BEE096-763C-4EB6-BA32-59BCFA7C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22211BE6-A00A-4E3D-BE96-9CC98A12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2856ACE-296A-49CC-B543-7BE2A1F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2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727D8C1-A791-449D-B952-2B28B1D0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BF34E10-976E-4706-B05C-15C7596D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16FE74A-D4AC-4929-A35A-5011A7B1C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8251BB9-0EB8-423F-BBEF-BC5AC4CC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FF16104-80B9-4D8F-8A2E-70EEE6C9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3BACFDC-D8E4-43CA-B1E6-D40B44BF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71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A7E7152-4ADF-404F-9285-6525E542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9AAE9302-47EA-4680-BD0B-4889399ED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3D1982FF-639C-4E5E-A66B-272A0BD65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569BB36-1314-4D74-B21D-EB935EAF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D911AFA-860A-4E2C-8724-44FB4B21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2F571B81-05B8-4939-BE33-37B77181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67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009A3791-4D77-448F-B162-387260E3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91E1379-9F2D-47D6-9B55-876480CF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682A54C-6B7E-470B-9752-03FC1DBD4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8F24-88FC-4F57-96FE-5A01F4D25DF8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3B1CC4E-35F2-415F-9378-3D769484C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7B5AA70-1C61-4764-A534-B19796CCE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F671-BBDD-4214-BEAF-4B6A958EB7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6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4FC2C8-91F1-4AD0-A3C0-60DF35E3C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2A4870DA-8F6C-430A-A1E7-F8E4D3072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886C4D08-49DE-4672-900A-29D543C0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8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0688999-590A-42F5-B620-748E99799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07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74832022-374F-4A8D-AC24-DC44DF579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099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BDCBB1E-889B-46F0-96E5-389CDEF84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70EB1AC-D56E-4245-9FE1-5EC53C99F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92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523ECE2-C561-4B54-A9E1-5E134E1C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132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10393CA-C2A8-4551-AB67-441B1F3AB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254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B076B5A-5BAF-4293-8F83-FD1BE3017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618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87AF152-654B-4926-80A6-F844A3F10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B836162-6E48-48D5-9DD3-70CEB3FB8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57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2C7B16C-FBC2-4467-A78A-9BD3372E2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119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047EC16-D630-46B5-857F-3656D323B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9AB92E0-3563-402B-B297-1047B8FD8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687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856E4588-F71E-4C23-9DB0-BF36D1C92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" y="0"/>
            <a:ext cx="9137468" cy="6858000"/>
          </a:xfrm>
        </p:spPr>
      </p:pic>
    </p:spTree>
    <p:extLst>
      <p:ext uri="{BB962C8B-B14F-4D97-AF65-F5344CB8AC3E}">
        <p14:creationId xmlns:p14="http://schemas.microsoft.com/office/powerpoint/2010/main" val="380186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A9D7401-94A2-4416-A6CE-46104B5C1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70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C959678-AB0A-44CB-8536-15510F8BC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797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CCE860C-0A56-4B45-BD37-287F382D4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3402CE9-0E08-4430-9782-A840AD37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975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03945B47-DA03-4A02-BF3B-DBA8D85CD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770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2</cp:revision>
  <dcterms:created xsi:type="dcterms:W3CDTF">2017-12-15T03:16:39Z</dcterms:created>
  <dcterms:modified xsi:type="dcterms:W3CDTF">2017-12-19T03:29:28Z</dcterms:modified>
</cp:coreProperties>
</file>