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018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195EA57-7C7D-457F-8564-068B7ABC5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9A3AB1BF-1719-4BC9-8D5C-E26725231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7EB9B81-26A3-4CC0-A465-BE774253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19F-1740-412C-AC03-581ACEFAEC10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B159ED6-CFBB-4675-9D16-B31F95BA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27D8741-6755-4B70-AAD9-C6D09C5C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597-0550-484F-B585-F1C048899E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43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333EC36-80C5-4904-A338-D90AE4A1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39E6C2B1-4EB3-4494-98F3-295E9867F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C8F0924-9C41-48DD-B85B-D559CCA7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19F-1740-412C-AC03-581ACEFAEC10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B248B33-4ED6-4031-85EB-31B1B4EF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A035996-7810-40E5-ACDE-1EC26B14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597-0550-484F-B585-F1C048899E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C4C4D458-B592-4A9D-BD2A-6DFE17C99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05F8362B-467A-4161-BDEC-D6ED1841C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3D40E70-E2DF-4E6F-B62B-DEFC4BFC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19F-1740-412C-AC03-581ACEFAEC10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519FB00-B30A-49CB-9C9F-858C9DC4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D27283B-F14C-4999-A1A1-48DD94F6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597-0550-484F-B585-F1C048899E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65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F1A6E34-58D2-4812-963D-EEE506A6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A7A23965-E377-49EF-B3AF-A7602881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5613516C-E14C-4A80-A426-5A7FD8E8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19F-1740-412C-AC03-581ACEFAEC10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6E24DDD-88F1-4E44-B89A-FBD8CAA6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B389C91-35F7-4F34-99E0-C6B0C01F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597-0550-484F-B585-F1C048899E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51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5420902-6FF0-491D-BC01-301C09AA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4420098-5B62-44A4-B544-BBD789AF1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60A7DF4-7823-458E-AFC9-90BFEF9F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19F-1740-412C-AC03-581ACEFAEC10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A2CD7C1-AC6D-45CD-92B6-411637B7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D5A67A6-D81D-46DE-B533-3168C6AB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597-0550-484F-B585-F1C048899E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5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25FDE05-1016-4E52-ADCE-8CCABF5AD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9506A0F-9A7E-4F2D-8C31-FC7DF5761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7175425C-A410-463C-8FC9-1ED28E615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C7BD8EE9-EAB0-424E-9887-3D8687F3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19F-1740-412C-AC03-581ACEFAEC10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9E352B29-3BF7-4604-93E4-681BE7AC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AF049668-48AC-4353-ADCD-D5D5241A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597-0550-484F-B585-F1C048899E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01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6AE14CF-0C9F-4905-BD3E-64A4FC86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15E43C74-DCCC-4485-A3FC-4FD505C58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055B6773-3439-4274-A68E-8C95E12F8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AB61E265-DF14-4EE5-9387-2E0211DDB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0F89C064-9927-4AE1-9859-EC99BB24E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03F68B3E-62C6-4ECD-A622-5A5B4850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19F-1740-412C-AC03-581ACEFAEC10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D6DF2FD7-F094-4D42-B732-8490194D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B40DF44C-7504-4AD9-B7FA-C387FA19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597-0550-484F-B585-F1C048899E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26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09532D5-D743-4831-B1DE-4C504FDC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E5BDA88A-F623-402E-805D-E6AFB65E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19F-1740-412C-AC03-581ACEFAEC10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C0966B57-DD22-4E5F-87BF-3EB3CE7E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52407BB1-D909-4E2D-B742-075391B4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597-0550-484F-B585-F1C048899E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54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6677502B-BE65-44F6-9CDE-FCA04529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19F-1740-412C-AC03-581ACEFAEC10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94130931-07EE-4F2E-895B-8F820EA9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7D5B38B2-4831-45E8-9998-F71C17ED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597-0550-484F-B585-F1C048899E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63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B106E2B-840E-4AFB-A90D-EDF727C7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9408AFD-7AA7-4068-BB42-D9A92E14E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68F9AE0D-B5FE-4B39-9AA8-9C63DBE27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C1956DA7-B8C4-435B-8712-1BFB5339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19F-1740-412C-AC03-581ACEFAEC10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12569441-5EB6-4977-817F-2B010E7A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0F60425E-57BD-4361-9561-4EB65FF0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597-0550-484F-B585-F1C048899E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86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5F8346B-FDF0-4F08-89F4-7DC22DD6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E5A05E9B-A39D-4187-A557-3A4D196B0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37CC8408-1F8F-4BAE-879E-01E61CF07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C8F4D37A-50BA-4E0E-B99E-F78A08EE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19F-1740-412C-AC03-581ACEFAEC10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09019FA7-E88D-4D19-827E-3A2ECC2B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98B40981-8F11-45E6-B11A-0D2EE207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7597-0550-484F-B585-F1C048899E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05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0BA53BE9-C6FE-4F28-A038-2AE4AB31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D332328F-8C48-403B-A97B-C2DE2BF6B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43181BF-84C3-4AFB-BD1C-B91539A59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E19F-1740-412C-AC03-581ACEFAEC10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428AE9A-EBB2-45B7-81EF-2A77FD5D9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364AB9C-E129-4432-8C14-664111A3F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7597-0550-484F-B585-F1C048899E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4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270B76C-BCC4-4B14-9D31-C7AC5D6AD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17B52E3C-3AD4-4226-82F2-6761D4056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73B14125-0E69-4410-B83B-D8576AA93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90B4723-4A01-4894-9E83-4850C74C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8E98896A-896A-444D-97F8-1E4249D11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2982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8E3B867-5EB6-4B66-B5D6-0BD3B95E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E8AABEA2-F8FD-4156-8F2C-4E9318B95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4772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FB44AF-1E30-40E6-ABB8-2C58C0F63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A193F6C-EAC5-439F-B7DC-759B27805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098AE303-39D8-46FF-B29A-4E6A42D4B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4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18CC17-1B74-451B-B6CD-14D0A2B0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DE6EBE1E-1546-4AD7-9EC9-FBEC921E7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867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ACA9147-1A39-48C9-925D-5F137C3B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D540C2F2-CAA2-49A2-B83C-AC1101E1D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8066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90B4723-4A01-4894-9E83-4850C74C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327955C2-D5D9-4202-B89C-AF733870C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638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FB44AF-1E30-40E6-ABB8-2C58C0F63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A193F6C-EAC5-439F-B7DC-759B27805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D1DDD52-0752-43F5-90A2-C05AC923A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8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18CC17-1B74-451B-B6CD-14D0A2B0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7899DC7D-0547-4A52-A7B1-6AE9AF3AE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7687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ACA9147-1A39-48C9-925D-5F137C3B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6218CA4D-2A3C-40CA-BBE7-5C85BFB0D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0186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90B4723-4A01-4894-9E83-4850C74C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6AA23A76-4024-46B9-9FEA-0C6F3FB7F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28703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8E3B867-5EB6-4B66-B5D6-0BD3B95E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1BD1E5B4-3FA4-406C-B79F-13A95C2E4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8797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FB44AF-1E30-40E6-ABB8-2C58C0F63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A193F6C-EAC5-439F-B7DC-759B27805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77C6C70B-1CB2-4E20-AB55-16FF59F04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3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18CC17-1B74-451B-B6CD-14D0A2B0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5953ED27-9632-4760-A7CF-CFB703967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07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ACA9147-1A39-48C9-925D-5F137C3B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BA9C7BF5-8F58-4E7F-AB45-B4845D418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0741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user</cp:lastModifiedBy>
  <cp:revision>2</cp:revision>
  <dcterms:created xsi:type="dcterms:W3CDTF">2017-12-15T03:11:52Z</dcterms:created>
  <dcterms:modified xsi:type="dcterms:W3CDTF">2017-12-19T03:28:42Z</dcterms:modified>
</cp:coreProperties>
</file>