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18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FF89E6A-7593-4072-B027-1DF74B6A6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84AA554-FAC2-4067-BEA3-6B4469259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721785A-2894-4369-A7B1-98EAD8D4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3FD7632-F08A-4786-8CAA-0ADC1C72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28F79BC-8BB2-4EEB-9557-7B9CF7F6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4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20F8AB-D7E5-46B7-8A6C-04CE0CAA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6D7F7B3-8FED-4864-B9B0-5AB1AF4E6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B0F46E7-704F-4CF5-B414-25E556BF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C69E189-6635-44BD-95DA-5BBBA7F9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5E2F302-5E5A-452C-BBDC-3A3EC029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65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E2545239-48F5-40ED-A1AA-12A1942B1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E667E5B2-6BFF-4955-95D7-A5E174C4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BE8D004-B5A3-484B-B839-1C717CB3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A7B88FC-ACE9-48F7-AC63-A0D0EDBB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2BFCA2E-AF68-4076-93A1-71A4A6B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09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D672CA9-E788-434C-8657-A530B615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0FDD52D-4C32-4CB0-A818-29EC2899F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A6A113E-0D1A-4DBA-AB77-6D463753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70E0F18-D96B-4534-B537-225718D2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A0A501A-4528-469F-83C1-2637183D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6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EEF5DF0-9032-4272-BAFF-51191BAA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EEA5524-CF63-428D-B57F-FF4673FD0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9BB5B0A-76A5-4F7E-8587-5F0AEFBC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3094024-230A-4C90-8026-C15BDD2D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2FC6742-51EE-43D5-ADB9-A56342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68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1B7814-FEBF-473E-9890-D9FBAEED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2C5140C-2E19-442E-B993-C027DF833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BF671A08-2B45-44E1-894A-4C7F74AF8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4781D2D-CD64-4498-B8F9-2BD02A0A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3026419-FDC9-4A32-B1FF-259F6D56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D36D3834-4B52-4D03-A239-E216C7E6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D3737EB-07C1-49C7-BEB6-DEEEF747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7684A2C2-D1EA-4B92-91B5-2A4DF9F9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29730EEB-36CC-4734-8185-BBBA2C6B7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63CF26ED-93A2-4A00-8589-413193452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8AF3A174-92A2-4BE4-BAD0-3684513A4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E0DA6A2B-1E63-42D2-B027-108E6B0C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0E061A4C-3756-4F12-A6AB-DFEAF0DD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FFF0812D-4E5D-4899-BBCE-AF022369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9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BABD3F5-87EF-47C8-AF86-84DF3413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6A380C31-5AB1-4489-8F82-F5DCE7A2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963F298C-5E8B-437E-B151-E5633482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5FE255D1-982B-4C6C-A470-229CFD54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2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E0D06ED6-F2B5-4005-B2F9-B0C8111C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59C9A6D6-34AE-4A44-99E7-ED2C8A95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640ABB1-674F-4B89-B064-3F95B4CD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9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A57C697-E48C-4A10-9C6F-A71B3E8A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01CE00A-0872-42AD-A107-AD6A2789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FE336C6-B97E-41B5-8D29-09DB4F383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CE2A3E4E-3514-4081-B03F-BF5EDC6D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A176D628-1F7A-4EFC-BD4B-C5331598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6C5DD7FF-9C6F-4B32-B06C-9CBCA964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77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D5763F7-E561-492B-9C5D-5450CE1D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D1338630-789C-45BC-B0B8-F77F5BA02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236E1302-8121-4E06-8FED-C6408714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951E140-390F-4644-8399-4DFEA3DF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2FE9F78-65C9-4927-9029-E3F41D81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D84193D-0F21-4B42-81FC-18FC5A7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7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FD4893D3-F05E-4D3B-A962-1C0BF06B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15208D70-733E-4922-B95E-5B951929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E3C360B-CCB7-4368-8F8F-FADC12CBF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072E-7E1C-4534-9049-A274A00DE8E7}" type="datetimeFigureOut">
              <a:rPr lang="zh-TW" altLang="en-US" smtClean="0"/>
              <a:pPr/>
              <a:t>2017/12/19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16CF5FC-6F37-4C99-94C9-7E303278E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34686C1-F011-4CA3-A915-48A31143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2270-16A5-4DD3-8344-F7F6D268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54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06E7FE4B-C287-49DC-B4F2-2C1F7A1A6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7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4DFAB51-3A42-46C0-9A29-69AA2746E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595"/>
          </a:xfrm>
        </p:spPr>
      </p:pic>
    </p:spTree>
    <p:extLst>
      <p:ext uri="{BB962C8B-B14F-4D97-AF65-F5344CB8AC3E}">
        <p14:creationId xmlns:p14="http://schemas.microsoft.com/office/powerpoint/2010/main" val="234546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E21131B-3CA3-4E2D-A8BC-3E904F21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01400EC2-E19F-429B-828A-57150F20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112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4D57D76-50DC-4254-A328-6F73971AE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6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4F578D62-CE1F-4829-9741-8672BAC1C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67798"/>
          </a:xfrm>
        </p:spPr>
      </p:pic>
    </p:spTree>
    <p:extLst>
      <p:ext uri="{BB962C8B-B14F-4D97-AF65-F5344CB8AC3E}">
        <p14:creationId xmlns:p14="http://schemas.microsoft.com/office/powerpoint/2010/main" val="311250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BACA0BE-6686-4914-A89F-60A0B2268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8203"/>
          </a:xfrm>
        </p:spPr>
      </p:pic>
    </p:spTree>
    <p:extLst>
      <p:ext uri="{BB962C8B-B14F-4D97-AF65-F5344CB8AC3E}">
        <p14:creationId xmlns:p14="http://schemas.microsoft.com/office/powerpoint/2010/main" val="372712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A774A63E-AC37-4DF7-8868-3E2F56D54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8203"/>
          </a:xfrm>
        </p:spPr>
      </p:pic>
    </p:spTree>
    <p:extLst>
      <p:ext uri="{BB962C8B-B14F-4D97-AF65-F5344CB8AC3E}">
        <p14:creationId xmlns:p14="http://schemas.microsoft.com/office/powerpoint/2010/main" val="49626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116B6CC-A448-4D42-8018-BC02944E4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471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B02EBBC-5176-4F13-B611-DFD8BCA1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494857D0-7CEC-4B0C-8CDC-374F6A5D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430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4A3703D-AAC2-492B-9296-D9EB87214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97188"/>
          </a:xfrm>
        </p:spPr>
      </p:pic>
    </p:spTree>
    <p:extLst>
      <p:ext uri="{BB962C8B-B14F-4D97-AF65-F5344CB8AC3E}">
        <p14:creationId xmlns:p14="http://schemas.microsoft.com/office/powerpoint/2010/main" val="157687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80FA08AC-165C-4F83-9CAD-65F10FCC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186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8A3D437-B5F7-4394-807C-0974B0B93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28703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E3B867-5EB6-4B66-B5D6-0BD3B9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D962C771-18F1-4BA2-8EBB-641DFC8F4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67798"/>
          </a:xfrm>
        </p:spPr>
      </p:pic>
    </p:spTree>
    <p:extLst>
      <p:ext uri="{BB962C8B-B14F-4D97-AF65-F5344CB8AC3E}">
        <p14:creationId xmlns:p14="http://schemas.microsoft.com/office/powerpoint/2010/main" val="368797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FB44AF-1E30-40E6-ABB8-2C58C0F6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A193F6C-EAC5-439F-B7DC-759B27805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499F5E9-4FCD-45A4-B854-EC37404BF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18CC17-1B74-451B-B6CD-14D0A2B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B697C7CB-4604-420D-BE38-CFD6F83DC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67797"/>
          </a:xfrm>
        </p:spPr>
      </p:pic>
    </p:spTree>
    <p:extLst>
      <p:ext uri="{BB962C8B-B14F-4D97-AF65-F5344CB8AC3E}">
        <p14:creationId xmlns:p14="http://schemas.microsoft.com/office/powerpoint/2010/main" val="86709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ACA9147-1A39-48C9-925D-5F137C3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7971DF59-EF88-4368-BF9C-BDA96153C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8203"/>
          </a:xfrm>
        </p:spPr>
      </p:pic>
    </p:spTree>
    <p:extLst>
      <p:ext uri="{BB962C8B-B14F-4D97-AF65-F5344CB8AC3E}">
        <p14:creationId xmlns:p14="http://schemas.microsoft.com/office/powerpoint/2010/main" val="316201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0B4723-4A01-4894-9E83-4850C74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0EA3E76-FE49-4CC2-9B9C-3E9DCB2CC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67797"/>
          </a:xfrm>
        </p:spPr>
      </p:pic>
    </p:spTree>
    <p:extLst>
      <p:ext uri="{BB962C8B-B14F-4D97-AF65-F5344CB8AC3E}">
        <p14:creationId xmlns:p14="http://schemas.microsoft.com/office/powerpoint/2010/main" val="369593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如螢幕大小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2</cp:revision>
  <dcterms:created xsi:type="dcterms:W3CDTF">2017-12-15T03:02:29Z</dcterms:created>
  <dcterms:modified xsi:type="dcterms:W3CDTF">2017-12-19T03:27:49Z</dcterms:modified>
</cp:coreProperties>
</file>