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9" d="100"/>
          <a:sy n="79" d="100"/>
        </p:scale>
        <p:origin x="-922" y="38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F1B44E9-A5A7-4163-B75C-CC8046FC3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43168455-73E0-4B47-9410-C029E8B81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FD3FD7C6-5456-454D-8714-FA15DCBAE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C389-A948-4EC7-B8AF-585507711899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820C7A60-C437-40E9-8113-5291DDF4F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77E28783-039F-4CA4-BFCF-25AB4FC0C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DAAC-D36C-4ECA-BC47-BAF3EA362B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577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7C80762-F43D-48D8-B776-0CB0BA53A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42D6A751-B44E-4BEC-9677-DE8F74F70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5718707F-9E65-4593-A4F1-7EC46ED5E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C389-A948-4EC7-B8AF-585507711899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7EBB22D9-4E41-4FDF-B6AB-24514DD91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57D2F697-BA23-4E91-A27B-6A2C3C433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DAAC-D36C-4ECA-BC47-BAF3EA362B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5505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="" xmlns:a16="http://schemas.microsoft.com/office/drawing/2014/main" id="{3D24DC1D-CEFB-4493-9296-315B16FA3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B75A32F2-DFDA-4E33-9505-65915050C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1C35728B-6A10-48D5-9429-9942337FD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C389-A948-4EC7-B8AF-585507711899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51E84A8B-7ECC-4AC6-81C0-23CA3DA7B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001DDC4E-CFCB-4E20-8348-52AA50A6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DAAC-D36C-4ECA-BC47-BAF3EA362B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260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0BA0A61-8D81-4ACC-854E-5C3B0F08F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9FD5D752-9C1B-4A4C-9C93-C396CDBE3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55747096-0A76-411B-ADCF-84CF2E2C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C389-A948-4EC7-B8AF-585507711899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51A282C1-A985-43E2-9CE2-4FC48F64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AF84AFCB-1A9B-4120-B37E-F7B8242E4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DAAC-D36C-4ECA-BC47-BAF3EA362B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363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9CD2749-B250-4B7D-8B3E-E1C50D99E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50D3B4F9-F59E-42B9-988D-358B2711F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68E3B7FA-C692-438B-B70B-DEAFA44AE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C389-A948-4EC7-B8AF-585507711899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48C59FFA-5307-423B-A0AF-BD5BE01EF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D4F2F320-FCCA-4ED2-8DB3-B37CE5D74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DAAC-D36C-4ECA-BC47-BAF3EA362B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292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1340282-931C-45DE-B797-0F2ADE224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47B1C8A7-8F62-4F39-8357-A720762CF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BCF92908-4B8F-4A6C-B224-59AAA7E14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4AA548EF-E159-4BBE-8BA5-11B4AE84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C389-A948-4EC7-B8AF-585507711899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538DDFF2-FB6E-4E2F-BB50-F57AF6E46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14EAB39E-EE12-41F0-94B3-E432494A8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DAAC-D36C-4ECA-BC47-BAF3EA362B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914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8DB7B82-4C49-4EF7-8852-29B9D4F3F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38A6AC75-3184-4969-814B-1631C6332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DFAC892A-4E4C-4779-B23D-CCB5D9295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127B1F3E-6601-401F-8C8A-53A587EBCD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A1CB8B51-CAB2-483E-B594-AB792B1E9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="" xmlns:a16="http://schemas.microsoft.com/office/drawing/2014/main" id="{87C3EFAD-E69B-4FF9-A4FF-B01DCB9F0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C389-A948-4EC7-B8AF-585507711899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="" xmlns:a16="http://schemas.microsoft.com/office/drawing/2014/main" id="{A1E31A29-E2D6-43B5-A033-CF7A6CBA2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="" xmlns:a16="http://schemas.microsoft.com/office/drawing/2014/main" id="{691FC984-68F9-4C5F-9CB5-83DFB7036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DAAC-D36C-4ECA-BC47-BAF3EA362B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330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CE93B69B-416E-4544-B575-C397DBA0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F48C8AFB-5402-445D-9CF4-2B53831F9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C389-A948-4EC7-B8AF-585507711899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E8E72461-4F0C-49FE-A7B0-E9A77E29B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F88DAD74-0420-4B2E-B0D0-57C7718B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DAAC-D36C-4ECA-BC47-BAF3EA362B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921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="" xmlns:a16="http://schemas.microsoft.com/office/drawing/2014/main" id="{DD9D5B9C-8F5B-42D9-8FAB-6AE7676A6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C389-A948-4EC7-B8AF-585507711899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A9088693-369A-4859-A1B8-BC574A89E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87D49EE4-5979-46B0-ABA6-E3ABE987A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DAAC-D36C-4ECA-BC47-BAF3EA362B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967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A94D594-1813-4C5C-A4F6-338732402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B2F6CF24-6C38-4762-871D-D39348707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5631AEA0-B558-40EA-9878-FD388D2A6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E6C66442-E1BB-44C1-90FC-06A643F4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C389-A948-4EC7-B8AF-585507711899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DB7A99FD-AF7F-4269-B831-36A4948A4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C879DEA9-69E5-46DE-8A99-DA51573A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DAAC-D36C-4ECA-BC47-BAF3EA362B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851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32640E5-2A0A-46EC-948C-C3022E780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="" xmlns:a16="http://schemas.microsoft.com/office/drawing/2014/main" id="{BD2A9FB8-450E-4DDF-9F30-A03B18EA6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5B8991A9-22E4-4280-8D2D-900CEEFC6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B65037EE-14EA-43C3-974C-004BAE883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C389-A948-4EC7-B8AF-585507711899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4FFCD212-A3E3-4516-8595-F60D6DED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3BEC05E8-06F8-4163-BFE0-A41664498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DAAC-D36C-4ECA-BC47-BAF3EA362B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330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1E580A01-6896-4A83-8AA8-88EBE92A1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23114A7A-5287-4B43-8E3C-F79671799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6D7D7AAC-EA68-4293-A1AA-C9A0FE531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C389-A948-4EC7-B8AF-585507711899}" type="datetimeFigureOut">
              <a:rPr lang="zh-TW" altLang="en-US" smtClean="0"/>
              <a:pPr/>
              <a:t>2017/12/26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E4116CEA-CAD2-4A83-BFC3-41918AC3E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574F3A79-1C73-4A01-BA7B-B41678053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1DAAC-D36C-4ECA-BC47-BAF3EA362B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672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.be/gGz8LCmFQ6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FD0641D-D44F-4F3C-8AEB-18009048B9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45C34E24-4902-4710-BC29-CAEA02E64D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F973320C-33DD-4CBB-94A4-643F9A0099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87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FD0641D-D44F-4F3C-8AEB-18009048B9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45C34E24-4902-4710-BC29-CAEA02E64D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BDA78910-47EE-411E-9858-829AB69618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8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40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B1B71206-1B5F-4E6B-946B-666AC2368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D009C685-569D-4FB6-A625-C94555803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25099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99D791F-F7BB-4A23-A446-807AF878B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E71F89D1-D2D4-4C43-B0E6-22ED5A14E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7449"/>
          </a:xfrm>
        </p:spPr>
      </p:pic>
    </p:spTree>
    <p:extLst>
      <p:ext uri="{BB962C8B-B14F-4D97-AF65-F5344CB8AC3E}">
        <p14:creationId xmlns:p14="http://schemas.microsoft.com/office/powerpoint/2010/main" val="2480313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FD0641D-D44F-4F3C-8AEB-18009048B9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45C34E24-4902-4710-BC29-CAEA02E64D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3E73EBCD-08C0-4357-A104-D0CE6C5E57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26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B1B71206-1B5F-4E6B-946B-666AC2368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20C652C5-3C3E-43E2-8F32-A9AF67DB4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36899"/>
          </a:xfrm>
        </p:spPr>
      </p:pic>
    </p:spTree>
    <p:extLst>
      <p:ext uri="{BB962C8B-B14F-4D97-AF65-F5344CB8AC3E}">
        <p14:creationId xmlns:p14="http://schemas.microsoft.com/office/powerpoint/2010/main" val="3336343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99D791F-F7BB-4A23-A446-807AF878B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EA6C0534-9CA1-493F-901A-D6B69B0FC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43413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695C78A-0F7B-4D6D-BA55-44E165D6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157082D6-E44B-495F-8992-92051F56D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68551"/>
          </a:xfrm>
        </p:spPr>
      </p:pic>
    </p:spTree>
    <p:extLst>
      <p:ext uri="{BB962C8B-B14F-4D97-AF65-F5344CB8AC3E}">
        <p14:creationId xmlns:p14="http://schemas.microsoft.com/office/powerpoint/2010/main" val="15014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B1B71206-1B5F-4E6B-946B-666AC2368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4D0A4B0D-0890-46CF-BF1C-5E82998348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0505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99D791F-F7BB-4A23-A446-807AF878B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hlinkClick r:id="rId2"/>
            <a:extLst>
              <a:ext uri="{FF2B5EF4-FFF2-40B4-BE49-F238E27FC236}">
                <a16:creationId xmlns="" xmlns:a16="http://schemas.microsoft.com/office/drawing/2014/main" id="{9D4C733B-FC75-4515-A6C9-F6D7614E4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7449"/>
          </a:xfrm>
        </p:spPr>
      </p:pic>
    </p:spTree>
    <p:extLst>
      <p:ext uri="{BB962C8B-B14F-4D97-AF65-F5344CB8AC3E}">
        <p14:creationId xmlns:p14="http://schemas.microsoft.com/office/powerpoint/2010/main" val="4766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FD0641D-D44F-4F3C-8AEB-18009048B9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45C34E24-4902-4710-BC29-CAEA02E64D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56FBDCDC-F817-455D-82B6-8283661F88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1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B1B71206-1B5F-4E6B-946B-666AC2368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0DFF037E-3B08-44BA-B691-0C011ACC2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36899"/>
          </a:xfrm>
        </p:spPr>
      </p:pic>
    </p:spTree>
    <p:extLst>
      <p:ext uri="{BB962C8B-B14F-4D97-AF65-F5344CB8AC3E}">
        <p14:creationId xmlns:p14="http://schemas.microsoft.com/office/powerpoint/2010/main" val="89112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99D791F-F7BB-4A23-A446-807AF878B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F6B63104-2D82-4A41-AD65-2AF55FD62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68551"/>
          </a:xfrm>
        </p:spPr>
      </p:pic>
    </p:spTree>
    <p:extLst>
      <p:ext uri="{BB962C8B-B14F-4D97-AF65-F5344CB8AC3E}">
        <p14:creationId xmlns:p14="http://schemas.microsoft.com/office/powerpoint/2010/main" val="389957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FD0641D-D44F-4F3C-8AEB-18009048B9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45C34E24-4902-4710-BC29-CAEA02E64D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E5504E6D-EF2F-4C86-BEA6-AA70CA8760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6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B1B71206-1B5F-4E6B-946B-666AC2368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3A329F7E-6116-475E-B5E2-09E3985F9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68551"/>
          </a:xfrm>
        </p:spPr>
      </p:pic>
    </p:spTree>
    <p:extLst>
      <p:ext uri="{BB962C8B-B14F-4D97-AF65-F5344CB8AC3E}">
        <p14:creationId xmlns:p14="http://schemas.microsoft.com/office/powerpoint/2010/main" val="38667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99D791F-F7BB-4A23-A446-807AF878B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5D7EF2BE-D016-4054-A899-D3F572FF9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68551"/>
          </a:xfrm>
        </p:spPr>
      </p:pic>
    </p:spTree>
    <p:extLst>
      <p:ext uri="{BB962C8B-B14F-4D97-AF65-F5344CB8AC3E}">
        <p14:creationId xmlns:p14="http://schemas.microsoft.com/office/powerpoint/2010/main" val="747559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0</Words>
  <Application>Microsoft Office PowerPoint</Application>
  <PresentationFormat>如螢幕大小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鍾佳儒</dc:creator>
  <cp:lastModifiedBy>user</cp:lastModifiedBy>
  <cp:revision>5</cp:revision>
  <dcterms:created xsi:type="dcterms:W3CDTF">2017-12-15T02:50:04Z</dcterms:created>
  <dcterms:modified xsi:type="dcterms:W3CDTF">2017-12-26T06:58:10Z</dcterms:modified>
</cp:coreProperties>
</file>