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-1882" y="-5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467DA-A442-4F52-A3D0-18782C50E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2C193615-5DB2-42FC-B74D-ECA881F00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8E2B674-F92D-4471-AEF5-8A7D784D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68722F9-9AEA-4A09-B7C5-8474B25A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C849E02-3B72-4A86-88A7-431B1FC2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89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871957C-AA39-4B59-ADD4-0B37F9D3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D295877A-DEC4-4FF6-983F-ABF3FC71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0B746E6-3016-4B62-812A-0518DFD4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B19329E-884E-4647-A8C1-DD2F226C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DEB4339-EEB3-43C2-8076-610C4635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1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57133897-E39C-4D97-A1D1-DBC70A10E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DFF02381-0D92-4B2F-9430-21C7C31C0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A6C66CB-FF3B-4138-A2AB-DB147C90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E1E5C09-C496-45F7-A6EE-FE3C288D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867551F-3237-46AF-9A51-C866286F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76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C8ED255-7319-46E9-BC91-66EAC280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68FCF11-9BC3-4D43-A050-358EDBFC0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2F9080F-8E63-4EBD-A2E4-BD955D81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7BA0A23-962E-4058-BF9B-FE7C3D49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B310276-5F1B-4B93-B043-3ABEE91B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4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FFF36F7-FC7E-4253-A1FA-27A15B24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38A5F649-8768-408E-9FE4-065EC170A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E8CD7D4-9C60-46ED-8726-CB482C5A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DCCF15F-19B1-4272-8F5F-520E67FC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9B3B3D9-470C-4C04-8E68-4076869F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45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826DEBA-2048-48EC-95A4-DC43D90F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B89FC0C-D2E9-46C3-B8F3-9E2C7259C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CB4F6DC-09B5-49FE-84B0-9503A38B2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D8CB7F06-6CB9-41AB-B3A2-AEBAEB70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77AF8AC-DC1B-4C61-8969-30332CC8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4E99CB39-178B-400C-BCA4-D2C7BB64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54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C574EE3-04B6-43D9-9138-3BA33B81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BCD49E56-F329-4B14-B034-19D909D8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5D65E5F5-470A-4957-8A75-02B49C819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8DB3C607-B24D-4143-B521-64641C3FC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77308491-C756-42D1-8515-B44BBC56F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59F10231-3966-4910-9183-967E5D36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8116939A-A1CD-4203-951F-799F9BAA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DE46406B-E422-4FF5-88CF-07E946D7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90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155099A-9861-4588-8766-CC946251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FC1D33FC-10CE-454F-B14D-9127AD32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26F79A93-4B47-40E3-B601-95EA5014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403D6012-E298-456C-BF5A-556B91AA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68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06BE0051-0D84-4A8B-BCED-EEBA805E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8C49973C-9B8E-4B22-B8D2-7A06F30A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81A58F56-92DB-4EA5-8C7E-6336E430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24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57C6DBC-746C-4C72-8506-2FA0A53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2C5BF91-F60E-4BAA-8E65-C4AF6E61C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8EBAFCCA-25EC-402B-AE4A-5ADCDA26D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31163107-4557-46DF-AACE-93D6A352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FC6988DE-F57E-4A8A-A57B-B01ED10B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C8CA7F0C-46FD-4E97-AFB3-69097E5D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44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5F85651-427F-4810-980C-848FC45B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3B22D7C8-8C7A-41D7-A84B-8A8099BD9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CDCF0A7E-0276-4109-9E44-D4F143622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679F9386-88AF-4637-8FC2-8912C62C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179F290-5E5E-41F7-BEE2-FBF5F191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2873E5EF-087A-42CE-BDEE-D0C2C8A7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77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06D9D2BE-4CE8-407D-B316-0147B325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ADB5637E-CC55-4AAD-B667-C5857EC9E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5A9836A-C932-4F41-B366-805DDAA4C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A4A3-BED1-474D-97A6-E340017BE42C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5AFF262-BEE4-437A-B7B7-89629CEBB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492B4DF-2984-4625-9706-36579988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7CF1-2CF0-4031-894D-4C198D4364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68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18CFCBC-E00F-456E-AA59-AF81398E2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3ACA95EB-A318-48C9-A971-98F8AD1F4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5A3C68B-6FF8-48DE-8A60-A03886CE1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05B8B8-53AA-4876-BF20-08075081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9B75B0D2-2E5F-4EEB-B51A-7A97DB29F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168374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22B8F9-DDE0-4298-997D-B63DF07A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D009BAF7-256B-4734-96A5-C9C00A406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987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853D93E-90C4-4B3C-8E91-CD001850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7E86BD85-05D7-406C-AB7D-FBF84FF99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3587"/>
          </a:xfrm>
        </p:spPr>
      </p:pic>
    </p:spTree>
    <p:extLst>
      <p:ext uri="{BB962C8B-B14F-4D97-AF65-F5344CB8AC3E}">
        <p14:creationId xmlns:p14="http://schemas.microsoft.com/office/powerpoint/2010/main" val="55723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E342DC8-4EAF-47B5-8E70-9C164780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4154DE78-DD56-43C5-A608-E5A7E45D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827"/>
          </a:xfrm>
        </p:spPr>
      </p:pic>
    </p:spTree>
    <p:extLst>
      <p:ext uri="{BB962C8B-B14F-4D97-AF65-F5344CB8AC3E}">
        <p14:creationId xmlns:p14="http://schemas.microsoft.com/office/powerpoint/2010/main" val="358445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EFC9298-2D95-42E2-BD12-2E0810B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E163BF7-E72C-43F4-AEC3-B8633451C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3587"/>
          </a:xfrm>
        </p:spPr>
      </p:pic>
    </p:spTree>
    <p:extLst>
      <p:ext uri="{BB962C8B-B14F-4D97-AF65-F5344CB8AC3E}">
        <p14:creationId xmlns:p14="http://schemas.microsoft.com/office/powerpoint/2010/main" val="16946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C318C6B-F715-4AD1-B4F0-92F739EB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BA1C99DE-1EEC-42A3-8F5C-57EF3E66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3794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22B8F9-DDE0-4298-997D-B63DF07A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CB32C7F6-E54D-4BF3-9D08-F80A063E2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827"/>
          </a:xfrm>
        </p:spPr>
      </p:pic>
    </p:spTree>
    <p:extLst>
      <p:ext uri="{BB962C8B-B14F-4D97-AF65-F5344CB8AC3E}">
        <p14:creationId xmlns:p14="http://schemas.microsoft.com/office/powerpoint/2010/main" val="343716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853D93E-90C4-4B3C-8E91-CD001850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E6B276FC-009B-4805-AFE3-444658FF3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414"/>
          </a:xfrm>
        </p:spPr>
      </p:pic>
    </p:spTree>
    <p:extLst>
      <p:ext uri="{BB962C8B-B14F-4D97-AF65-F5344CB8AC3E}">
        <p14:creationId xmlns:p14="http://schemas.microsoft.com/office/powerpoint/2010/main" val="2003750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E342DC8-4EAF-47B5-8E70-9C164780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0350E125-C838-4C6C-8DFA-C2C15AFFC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7067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EFC9298-2D95-42E2-BD12-2E0810B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4E3DDA0C-5BA5-4609-A801-5FEB4129A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571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287872A-DD63-4607-9BC2-A7299F66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CDD452B7-6611-4CE2-A6AC-B320E0307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11241"/>
          </a:xfrm>
        </p:spPr>
      </p:pic>
    </p:spTree>
    <p:extLst>
      <p:ext uri="{BB962C8B-B14F-4D97-AF65-F5344CB8AC3E}">
        <p14:creationId xmlns:p14="http://schemas.microsoft.com/office/powerpoint/2010/main" val="104813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C318C6B-F715-4AD1-B4F0-92F739EB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937A3D31-0F18-4E75-B694-CB05CE5E6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414"/>
          </a:xfrm>
        </p:spPr>
      </p:pic>
    </p:spTree>
    <p:extLst>
      <p:ext uri="{BB962C8B-B14F-4D97-AF65-F5344CB8AC3E}">
        <p14:creationId xmlns:p14="http://schemas.microsoft.com/office/powerpoint/2010/main" val="402271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1FDBEDA-5B08-49F5-91E5-F3CE2594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25C513EE-D745-477B-BB9A-8E7654D97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414"/>
          </a:xfrm>
        </p:spPr>
      </p:pic>
    </p:spTree>
    <p:extLst>
      <p:ext uri="{BB962C8B-B14F-4D97-AF65-F5344CB8AC3E}">
        <p14:creationId xmlns:p14="http://schemas.microsoft.com/office/powerpoint/2010/main" val="33407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21ADA26-6E5B-4A6B-95C8-A5B1DA13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9181EE36-9751-4686-8C4A-4C5EE2AA5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160469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5C1C65B-21D2-43D8-B1B8-7FE1B1FD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F2F36498-55D5-44A0-8A2E-D44CCEC4B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5253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BD51560-041C-40C5-BD8B-C080F5B1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1865007C-D392-42AA-8F58-59153DA2B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9173"/>
          </a:xfrm>
        </p:spPr>
      </p:pic>
    </p:spTree>
    <p:extLst>
      <p:ext uri="{BB962C8B-B14F-4D97-AF65-F5344CB8AC3E}">
        <p14:creationId xmlns:p14="http://schemas.microsoft.com/office/powerpoint/2010/main" val="5051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05B8B8-53AA-4876-BF20-08075081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6EA346D7-E5CE-4ABF-84E1-6FB91FC0B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414"/>
          </a:xfrm>
        </p:spPr>
      </p:pic>
    </p:spTree>
    <p:extLst>
      <p:ext uri="{BB962C8B-B14F-4D97-AF65-F5344CB8AC3E}">
        <p14:creationId xmlns:p14="http://schemas.microsoft.com/office/powerpoint/2010/main" val="106719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18CFCBC-E00F-456E-AA59-AF81398E2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3ACA95EB-A318-48C9-A971-98F8AD1F4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039D0297-5B31-4A79-A1DF-B2526009E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8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287872A-DD63-4607-9BC2-A7299F66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F2D06E6F-68B3-47C2-B010-533631D4F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9173"/>
          </a:xfrm>
        </p:spPr>
      </p:pic>
    </p:spTree>
    <p:extLst>
      <p:ext uri="{BB962C8B-B14F-4D97-AF65-F5344CB8AC3E}">
        <p14:creationId xmlns:p14="http://schemas.microsoft.com/office/powerpoint/2010/main" val="177765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5C1C65B-21D2-43D8-B1B8-7FE1B1FD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7B52034-33CE-4689-9EF0-5245CA73E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9173"/>
          </a:xfrm>
        </p:spPr>
      </p:pic>
    </p:spTree>
    <p:extLst>
      <p:ext uri="{BB962C8B-B14F-4D97-AF65-F5344CB8AC3E}">
        <p14:creationId xmlns:p14="http://schemas.microsoft.com/office/powerpoint/2010/main" val="122631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BD51560-041C-40C5-BD8B-C080F5B1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A39E7CEB-FB00-448E-9357-727B199C3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414"/>
          </a:xfrm>
        </p:spPr>
      </p:pic>
    </p:spTree>
    <p:extLst>
      <p:ext uri="{BB962C8B-B14F-4D97-AF65-F5344CB8AC3E}">
        <p14:creationId xmlns:p14="http://schemas.microsoft.com/office/powerpoint/2010/main" val="46112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如螢幕大小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2</cp:revision>
  <dcterms:created xsi:type="dcterms:W3CDTF">2017-12-15T02:43:32Z</dcterms:created>
  <dcterms:modified xsi:type="dcterms:W3CDTF">2017-12-19T03:25:15Z</dcterms:modified>
</cp:coreProperties>
</file>