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>
      <p:cViewPr>
        <p:scale>
          <a:sx n="76" d="100"/>
          <a:sy n="76" d="100"/>
        </p:scale>
        <p:origin x="-1498" y="-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C568-F2F2-447E-BFE8-3E1E8905296B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E212-7CBA-48F5-BEC4-F3ED262AD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876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C568-F2F2-447E-BFE8-3E1E8905296B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E212-7CBA-48F5-BEC4-F3ED262AD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83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C568-F2F2-447E-BFE8-3E1E8905296B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E212-7CBA-48F5-BEC4-F3ED262AD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21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C568-F2F2-447E-BFE8-3E1E8905296B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E212-7CBA-48F5-BEC4-F3ED262AD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67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C568-F2F2-447E-BFE8-3E1E8905296B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E212-7CBA-48F5-BEC4-F3ED262AD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28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C568-F2F2-447E-BFE8-3E1E8905296B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E212-7CBA-48F5-BEC4-F3ED262AD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01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C568-F2F2-447E-BFE8-3E1E8905296B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E212-7CBA-48F5-BEC4-F3ED262AD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99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C568-F2F2-447E-BFE8-3E1E8905296B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E212-7CBA-48F5-BEC4-F3ED262AD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0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C568-F2F2-447E-BFE8-3E1E8905296B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E212-7CBA-48F5-BEC4-F3ED262AD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75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C568-F2F2-447E-BFE8-3E1E8905296B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E212-7CBA-48F5-BEC4-F3ED262AD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09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C568-F2F2-447E-BFE8-3E1E8905296B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E212-7CBA-48F5-BEC4-F3ED262AD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55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C568-F2F2-447E-BFE8-3E1E8905296B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CE212-7CBA-48F5-BEC4-F3ED262AD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53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youtu.be/32gOIrWul7Q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樹, 室外, 個人, 天空 的圖片&#10;&#10;產生非常高可信度的描述">
            <a:extLst>
              <a:ext uri="{FF2B5EF4-FFF2-40B4-BE49-F238E27FC236}">
                <a16:creationId xmlns="" xmlns:a16="http://schemas.microsoft.com/office/drawing/2014/main" id="{6DC34B22-11FD-4155-AEF5-19DB7A186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7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3CD5A3D7-3B6C-429C-BB76-39DF216DB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5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06FDBCE7-287D-4A2B-9766-15EEF1FB4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4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D8489500-0449-43AE-8E43-24F411FE3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6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BED845C6-F7A1-496D-892F-719E32CEC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3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DCC9F85C-39F7-498A-9290-FBE1860E3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6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6E557561-85BD-4245-B43C-8C967FC07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0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3D4CFEFB-55B7-4AFD-B1C9-637DA76E6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18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3EEBBB85-3725-4C85-AE4D-74575C7FB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1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5887E75C-E2EE-485C-A474-0D491DC57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0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2357F089-80F0-4D7C-90ED-133E372E7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1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3084C765-C057-4715-96E5-D22FB1F36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1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描述是以高可信度產生">
            <a:extLst>
              <a:ext uri="{FF2B5EF4-FFF2-40B4-BE49-F238E27FC236}">
                <a16:creationId xmlns="" xmlns:a16="http://schemas.microsoft.com/office/drawing/2014/main" id="{A4E73292-55EF-48AF-9EFF-D839009C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1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2B0749E0-1CCB-4433-8996-9BE13FCF0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="" xmlns:a16="http://schemas.microsoft.com/office/drawing/2014/main" id="{167FCEC2-62C7-4F22-9262-C02DE7308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025CC680-B4D3-4ED0-97B5-9C33DE61A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FE893DCA-A0B5-437C-A932-FF9C9C360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7AFF73E-0B76-4F2D-AD51-68D9A2D0F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如螢幕大小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WEI</cp:lastModifiedBy>
  <cp:revision>4</cp:revision>
  <dcterms:created xsi:type="dcterms:W3CDTF">2017-12-20T08:05:41Z</dcterms:created>
  <dcterms:modified xsi:type="dcterms:W3CDTF">2018-08-24T03:36:47Z</dcterms:modified>
</cp:coreProperties>
</file>