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01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4EFE0C2-55C4-43F5-BC4F-8930A4284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1C3EB64-0B5F-444B-AA02-A296451A7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A15CBC0-64FA-41E3-B325-A7FFF78F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3350132-C26D-4ADF-A93D-6076DA03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B8CABB7-D020-471D-9835-52EB1C38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65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062FBDF-8A79-4B2F-9890-D28881DC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B1AB03AF-DD89-4DB7-B0C3-A12BB29EC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F7F9120-1EB7-4895-9AD0-275D7523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CF6CBF9-5479-44F8-95E1-D43C306C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7B77654-720C-4A8B-AE95-859CF5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85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C6683FFA-1D26-4350-B572-66007A990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7F1E7D2-1FD9-4047-B21E-25E758D50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25CD2FA-DB38-4300-98C7-603880F3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09D35F8-45CB-480D-9AE1-BE591095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248C7ED-4FD4-4D7C-931D-E8E034EB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41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E94B61F-C21E-4139-8EB1-B54B78B4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AF46516-CAEF-4E4B-A377-63350327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D06ACF9-C332-4E5C-BE1E-38C6C8E6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1533074-97F3-4F1B-85AF-A4B57210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2010836-6800-4CF9-A8BC-644389B1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20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A8C23BD-F12D-4598-B7AD-978C886F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B565ABE-5EB4-4B3A-9E0A-97F5D7C1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D239996-A147-4E83-9A28-4826DBCD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061479A-856F-406C-BA0F-7C7B936C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8CF679E-60B4-4805-8ED7-EE9C8C08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89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2023DD4-FA97-40CA-ADFE-0D93531E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B661743-10E6-4319-8777-EB3211FB1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A1E5A1B8-666E-4CE7-981E-290D6DF8A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6054C103-A081-4A9A-B633-29E0D7CE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E109058-57AA-4F62-A1FA-D54B3598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74891526-10F6-4277-A998-CCAC2DEC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18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CE2E047-C895-4478-8555-1E822785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7DB792B-46CD-4B6F-A026-50B5EADD4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12CB47A9-4600-4178-B729-CE47E50B7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3D32C9E4-80CE-49DE-AECB-5B873B7A1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F68B6122-2A48-4692-8092-FAFB69917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7E77104C-F235-492B-B2C0-0664A6F2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F793D18-CE4D-4B6F-9ABB-2C466823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9E5B7C7B-4125-438A-A7FB-0AF8DCF2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39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B59A796-F38D-4F5F-B204-BB8F9C1A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7900449F-7A9A-48B7-BC29-FB7A4CB8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1E0150B0-BD77-4324-A8A7-C341B9B8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39A38998-1C54-4B3A-BAE7-CA8E7791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3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D344C6FE-B7C8-4309-900B-A6C4F1E4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70F91EB8-424A-4AF2-92EB-A7729CBD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CD716AF-F8BD-42B1-AC25-773885F0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2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63BB995-9330-4EFA-A13B-F9A4FE37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13573A4-1338-466C-B33D-CDA40834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1AF968E-84EF-4C37-A9C4-04378C859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6B250AD9-80CA-43AF-8B72-9B3F2A8C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AF78EDF1-61B1-4589-9168-C75F9D0E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808B2A6-B781-4546-A240-639CBC26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75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D8E732D-7CA6-4AAE-B3A6-3B446B9C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477FA087-9E83-43E6-93CF-782D4900D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465D053-88A5-464D-A2C3-0C732F783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D8530E3-9903-466E-960B-306A0FFB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B06B9E5-980C-4305-BC5D-7CBC2AF9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4B04EFD-145A-4804-8581-EE59EF3C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1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BB1D6ADD-EF3E-4502-B5FB-4EC90F05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C773B54E-BE06-48B7-AF1D-057D4535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26E9F80-DD1C-4779-A3FE-A9C12F8C5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0C49-A5A1-4A8D-9804-657E5B1E173D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282A993-013C-41B4-A378-46655FAF3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0C98478-83B6-4726-A87F-AD1B2B95E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08C2-261E-41BE-8CF1-339DEA362E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25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iHAthBix3A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D781F73-321E-4D00-9C2A-0FD2B72B6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2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7526010-B137-43CC-AFF1-E02C1A1E6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0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797B1C8-2315-4F17-AB09-8D472990F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30E5EF7-D99A-42C4-BEA8-A389EE713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7722EDC-91E3-4D12-8E0A-D58D53E27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A95C188-9998-4BEF-85B2-4E5D989FF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9A4904F-C0CA-4A1B-8B92-CBC4E439E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3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8895A1E-F33F-4B35-B2F2-F189A0900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6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FD71F1C-A00C-4663-98ED-B7571F7AF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BDF7D91-F0C4-4F87-BDEA-EDDC17BB0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ED85BE6-739B-43E8-94DA-064ACC38A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DF7026C-EB4A-4DE8-B143-EDB35AD97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98A08F7-5C49-4AC3-9B79-6B90C743B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A09BFEB-1967-4A17-8678-281E83CF7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1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B1B9BF3D-784D-416C-9F07-6B20DDA06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1003F9E-FD02-4BA3-85F1-AB573B15A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6C0BD85-6FEF-4EF5-A4C4-111E20702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C4E8DB8-2865-4212-8ECB-F0C362A08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1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如螢幕大小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3</cp:revision>
  <dcterms:created xsi:type="dcterms:W3CDTF">2017-12-15T03:29:30Z</dcterms:created>
  <dcterms:modified xsi:type="dcterms:W3CDTF">2017-12-26T07:55:42Z</dcterms:modified>
</cp:coreProperties>
</file>