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670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5ACD75-46BE-4276-BFB8-B5ADC358C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0E3894D-BF47-4F5A-BC13-E0D1CBEC8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64D45A6-88D5-49F9-9960-A109231B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9D1D03E-3623-46D2-A532-984AC8E5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9B04081-74B6-4985-B74B-157C253A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51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DF7A928-50DF-4B27-A3B7-E6A598B2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589FF73A-583B-49BA-B420-1DA8FDD7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36BD451-2B7C-41DA-9116-20FF3EBE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A0ED8DA-9D23-4A2C-892B-769501A6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92F36A6-7191-454F-A6AF-C677F199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96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95386D33-88B2-4B2C-9B6B-F2D255156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3CBAF38-A996-45C6-9B93-77C1E9A1C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9B2D8AF-8088-4AB3-B833-64C36520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69958C3-BAB8-4CB3-AC89-1D4C40DC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965FDBB-12FC-460E-89D5-1CBB61BD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98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AE38583-57C8-4AA8-BE5A-B3496384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42D633C-30FE-4B88-BE53-C4CABD9C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249175C-6377-4325-8BB6-A5CC8F1C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0DAB2AD-0A6A-46F5-BBBD-F192C435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B2846DC-951E-4A66-ABA2-C3F66991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82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ACE4010-7B70-4D0C-AF98-52F7FA6E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20FE4F9-3231-4204-8657-66A3627C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9201310-35DA-4790-A87C-1981E0D8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3FB3433-FB00-497A-8FF7-21E9DFF9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1EA9088-846A-4182-9BAD-504559AB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6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54707C-095E-4F36-93A4-65663B22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22972C6-9F96-4117-B1A6-E92587C30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716C84D-015D-442E-B053-E31992E3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EA6F3C0-26D2-4818-BD38-9986E884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EC97E6F-0C4E-4579-995C-8CF930CB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0C83B9B-50CB-47DB-BAC6-1D5AFC14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22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603C9EA-747B-477A-9F28-CDB75D0E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D8DAD5B-ACA5-466B-A186-E6316621E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14FBAD3-9A84-4B6C-BBDC-14D7B94F3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0783CE69-6DB0-4D08-B41F-DAF93536A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8645815F-A777-4854-8200-3D47AD662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9779804F-F26A-472B-BF6B-AE32002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16E06B42-C7F8-4D84-A71C-70A92C51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FA987D72-186B-46E2-9FFE-071ABA49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83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8B6D615-FA2E-42B3-9FCD-6DCAB2E9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AAB71BA3-543F-41AF-BDC2-DCC3C367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BA61CC1-E7E5-4834-9D6C-62E06758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D7F31189-47EE-42D1-B9FA-8EBD923B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B17FA444-283B-49D5-86FD-708606F3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021C9E0-3BB6-4336-A889-19DF9A8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8905EE8-5A66-4ECC-AC5A-04914F3C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4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9589152-5287-4AB7-A753-5B093C96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D10E062-1B9C-4E26-9F31-901937E0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2421D27-62A4-4363-9BE0-66DFC2EB5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1635FD0-4419-43B3-BC30-FFDC384D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F846C59-6CED-43C2-AD5E-22889BE6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465008F-5600-423A-B278-6BE5F607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EC00E0-3857-4DE5-AF7D-9EC787CF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F089FD2-DE6D-46E1-820B-CBCFB268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CB08114-D69F-4D45-BA4B-9FFB5DC02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FECBEF83-2BC9-4FA4-8B68-DAD0A024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509C2DE9-00D2-4E24-9562-5B921646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CB2F219-711D-4585-96E9-35DAF5A9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0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6F29ACE-88D4-4FA1-8282-238D54D5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89A75A9-4547-4CD6-96AF-F4FFD714E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BBEB09F-57DF-4773-AB9B-C397C4D90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4624-4EE6-469D-A212-3ED35DE5B3F6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45E0F24-D83C-4176-B67C-680767C7D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71FB44A-FBBB-4CFC-B8CB-605644D31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BBA8-BF9F-4667-961D-4E5129710B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1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UMSmjl3qa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4TDWAwbxMe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0BMQyjn3su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B1A0976-3D45-4CD7-B5A0-E5045C73E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EE2F34E-09F4-4BA0-81F2-7EDF6E3BD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5B5A777-B6C7-45AC-8B00-1E02D78C9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hlinkClick r:id="rId2"/>
            <a:extLst>
              <a:ext uri="{FF2B5EF4-FFF2-40B4-BE49-F238E27FC236}">
                <a16:creationId xmlns:a16="http://schemas.microsoft.com/office/drawing/2014/main" xmlns="" id="{EF475056-1448-47A1-8641-B7F2F9063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1DB5FB9-E1A1-4344-84FF-BAD089AB4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14CCB4D-2A20-4298-A4BE-F6B9DEA76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6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4019CB5-957C-4F02-BB27-D60D368C4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0A9746F-3703-43C5-B7B9-E77A0EE8D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01B85E4-FC34-4FB6-A89F-F1E0AF78F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2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17D1796-3421-4850-B364-3EA5AEA22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B53F337-CD12-442F-BD07-E560CE80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502EF30-19F5-4A40-BBE5-71CA31AAE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A0370B0-C11E-44F2-8915-7C089DCF9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5F55F5F-897C-43CB-84A5-4E8F51332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8275549-E868-487E-9EC0-0C3575764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00E1AC0-3123-445E-B21A-496A682EC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0444E2D-1E66-4A07-A8EB-2EA1DC1AB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33E2A89-CD53-4838-923B-5195D4000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04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F1D1A8A-2F5F-4980-86EE-C9A9CDAC7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943C82F-825E-4593-BEB5-D80E111F2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4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C9F55F9-CA6E-4B56-91DB-2BD78FC1E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D8AA908-E045-4BAA-B2F5-58F567597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24A24F5-509F-4C15-894A-D383FDD82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8F4480B-F1DE-427D-A68B-B7A85E53F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02970BD2-492B-409A-9294-B55DC983F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C642EF7-AF24-4D53-8C81-C1A8D1B55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58FBDE0-BCD4-47D2-98CB-EC62C30B0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24FFFF66-B499-4095-81CD-A50147AC4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如螢幕大小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WEI</cp:lastModifiedBy>
  <cp:revision>8</cp:revision>
  <dcterms:created xsi:type="dcterms:W3CDTF">2017-12-15T03:28:43Z</dcterms:created>
  <dcterms:modified xsi:type="dcterms:W3CDTF">2018-08-24T03:37:28Z</dcterms:modified>
</cp:coreProperties>
</file>