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2" d="100"/>
          <a:sy n="72" d="100"/>
        </p:scale>
        <p:origin x="-1776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CEC2-8881-4A10-B2E1-0DF1CDF562CE}" type="datetimeFigureOut">
              <a:rPr lang="zh-TW" altLang="en-US" smtClean="0"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547E-2BF8-4314-8B5B-F76A71BA1E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D50OSSvzp7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kHAZUFmGoy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D50OSSvzp7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情緒 中年級\3-4-3我懂你的心情[更新]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4AAFFC8-9E63-4737-8449-8985C7A0C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="" xmlns:a16="http://schemas.microsoft.com/office/drawing/2014/main" id="{1C1B89BC-A1D0-449A-B022-AABB31057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18CF350-F090-4431-941F-BE2E886F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5CBD61A-08CA-469E-A231-8E89DF1CB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630EBC2-7D60-417D-BD97-8EC7EA1B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630EBC2-7D60-417D-BD97-8EC7EA1B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DFEFD61-2E22-4CD5-BBC6-2B57C9EE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92A723D-4CC1-444C-B7B7-181F52E0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605593C-853C-4F33-91F3-6E1FA8EC2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516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630EBC2-7D60-417D-BD97-8EC7EA1B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5B4D7ED7-1C26-4222-BAEA-DFA5687D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04B9F1F-260C-4A6A-8E91-E35D7AE4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68BF0CB-167A-415B-8202-FB9F91A45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3723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52BBAD2-6F9C-4C84-9F34-FDFCB4A6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307692A-C05E-4407-992F-648E7B473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98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:\情緒 中年級\3-4-3我懂你的心情[更新]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61C73A-1D59-4C63-B790-653A1EDC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D9F9294-BE53-44CC-97D3-7811D0279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7" y="0"/>
            <a:ext cx="9155297" cy="6858000"/>
          </a:xfrm>
        </p:spPr>
      </p:pic>
    </p:spTree>
    <p:extLst>
      <p:ext uri="{BB962C8B-B14F-4D97-AF65-F5344CB8AC3E}">
        <p14:creationId xmlns:p14="http://schemas.microsoft.com/office/powerpoint/2010/main" val="43442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237901E-0AF4-4A11-8EFA-C56E6EBB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09B5419-AC18-4BB6-B8FF-D6EC09839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447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18CF350-F090-4431-941F-BE2E886F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31B60B3-D436-4333-9B4A-8127864C9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5CBD61A-08CA-469E-A231-8E89DF1CB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63BEC249-E14B-4238-B7EA-D0C947963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630EBC2-7D60-417D-BD97-8EC7EA1B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889DFAE9-F823-4F7E-BE02-C7FB489C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:\情緒 中年級\3-4-3我懂你的心情[更新]\投影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A24B967-130E-437E-81B0-480D592D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="" xmlns:a16="http://schemas.microsoft.com/office/drawing/2014/main" id="{25DF714A-9BB1-4BA4-969D-770494A40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CDE5D44-A714-489A-8B68-8655962E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0181655-503C-4E1D-A116-F7495F2C5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A056186-F05E-43E7-AD17-E45ACBBB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="" xmlns:a16="http://schemas.microsoft.com/office/drawing/2014/main" id="{28EC70AE-41BA-4C87-AD29-08D3E947C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如螢幕大小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WEI</cp:lastModifiedBy>
  <cp:revision>5</cp:revision>
  <dcterms:created xsi:type="dcterms:W3CDTF">2017-12-15T02:16:01Z</dcterms:created>
  <dcterms:modified xsi:type="dcterms:W3CDTF">2018-08-24T03:37:44Z</dcterms:modified>
</cp:coreProperties>
</file>