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594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25F5-6F52-47F6-BF64-4BF7A0F9BBB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FDCA-B77E-4617-A2ED-5EC8F67166C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25F5-6F52-47F6-BF64-4BF7A0F9BBB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FDCA-B77E-4617-A2ED-5EC8F67166C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25F5-6F52-47F6-BF64-4BF7A0F9BBB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FDCA-B77E-4617-A2ED-5EC8F67166C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25F5-6F52-47F6-BF64-4BF7A0F9BBB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FDCA-B77E-4617-A2ED-5EC8F67166C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25F5-6F52-47F6-BF64-4BF7A0F9BBB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FDCA-B77E-4617-A2ED-5EC8F67166C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25F5-6F52-47F6-BF64-4BF7A0F9BBB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FDCA-B77E-4617-A2ED-5EC8F67166C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25F5-6F52-47F6-BF64-4BF7A0F9BBB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FDCA-B77E-4617-A2ED-5EC8F67166C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25F5-6F52-47F6-BF64-4BF7A0F9BBB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FDCA-B77E-4617-A2ED-5EC8F67166C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25F5-6F52-47F6-BF64-4BF7A0F9BBB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FDCA-B77E-4617-A2ED-5EC8F67166C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25F5-6F52-47F6-BF64-4BF7A0F9BBB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FDCA-B77E-4617-A2ED-5EC8F67166C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25F5-6F52-47F6-BF64-4BF7A0F9BBB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FDCA-B77E-4617-A2ED-5EC8F67166C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A25F5-6F52-47F6-BF64-4BF7A0F9BBB0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EFDCA-B77E-4617-A2ED-5EC8F67166C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8hJdxdpYzU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:\情緒 中年級\3-3-3噴火龍來了!\投影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H:\情緒 中年級\3-3-3噴火龍來了!\投影片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H:\情緒 中年級\3-3-3噴火龍來了!\投影片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 descr="H:\情緒 中年級\3-3-3噴火龍來了!\投影片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H:\情緒 中年級\3-3-3噴火龍來了!\投影片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H:\情緒 中年級\3-3-3噴火龍來了!\投影片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H:\情緒 中年級\3-3-3噴火龍來了!\投影片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:\情緒 中年級\3-3-3噴火龍來了!\投影片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H:\情緒 中年級\3-3-3噴火龍來了!\投影片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H:\情緒 中年級\3-3-3噴火龍來了!\投影片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H:\情緒 中年級\3-3-3噴火龍來了!\投影片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H:\情緒 中年級\3-3-3噴火龍來了!\投影片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H:\情緒 中年級\3-3-3噴火龍來了!\投影片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H:\情緒 中年級\3-3-3噴火龍來了!\投影片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H:\情緒 中年級\3-3-3噴火龍來了!\投影片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如螢幕大小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</cp:revision>
  <dcterms:created xsi:type="dcterms:W3CDTF">2017-12-15T02:12:07Z</dcterms:created>
  <dcterms:modified xsi:type="dcterms:W3CDTF">2017-12-26T07:43:53Z</dcterms:modified>
</cp:coreProperties>
</file>