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1CBEF-7287-482C-BA40-C4729792B1D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72D1-B105-4842-9B4A-2BE081E154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5G_UiYDhkH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:\情緒 中年級\3-2-3情緒小偵探\投影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H:\情緒 中年級\3-2-3情緒小偵探\投影片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H:\情緒 中年級\3-2-3情緒小偵探\投影片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H:\情緒 中年級\3-2-3情緒小偵探\投影片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H:\情緒 中年級\3-2-3情緒小偵探\投影片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H:\情緒 中年級\3-2-3情緒小偵探\投影片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:\情緒 中年級\3-2-3情緒小偵探\投影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:\情緒 中年級\3-2-3情緒小偵探\投影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:\情緒 中年級\3-2-3情緒小偵探\投影片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H:\情緒 中年級\3-2-3情緒小偵探\投影片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:\情緒 中年級\3-2-3情緒小偵探\投影片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H:\情緒 中年級\3-2-3情緒小偵探\投影片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H:\情緒 中年級\3-2-3情緒小偵探\投影片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H:\情緒 中年級\3-2-3情緒小偵探\投影片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如螢幕大小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</cp:revision>
  <dcterms:created xsi:type="dcterms:W3CDTF">2017-12-15T02:08:17Z</dcterms:created>
  <dcterms:modified xsi:type="dcterms:W3CDTF">2017-12-26T07:12:00Z</dcterms:modified>
</cp:coreProperties>
</file>