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3D27-CC87-4DC4-9773-11AE1C4B142C}" type="datetimeFigureOut">
              <a:rPr lang="zh-TW" altLang="en-US" smtClean="0"/>
              <a:t>2017/12/26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DF93-42BA-43BF-BB43-E933C938F5A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KOEG7owYBI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:\情緒 中年級\3-1-3情緒大團圓2\投影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H:\情緒 中年級\3-1-3情緒大團圓2\投影片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:\情緒 中年級\3-1-3情緒大團圓2\投影片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H:\情緒 中年級\3-1-3情緒大團圓2\投影片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H:\情緒 中年級\3-1-3情緒大團圓2\投影片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H:\情緒 中年級\3-1-3情緒大團圓2\投影片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H:\情緒 中年級\3-1-3情緒大團圓2\投影片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H:\情緒 中年級\3-1-3情緒大團圓2\投影片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H:\情緒 中年級\3-1-3情緒大團圓2\投影片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H:\情緒 中年級\3-1-3情緒大團圓2\投影片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如螢幕大小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2</cp:revision>
  <dcterms:created xsi:type="dcterms:W3CDTF">2017-12-15T02:00:55Z</dcterms:created>
  <dcterms:modified xsi:type="dcterms:W3CDTF">2017-12-26T07:10:20Z</dcterms:modified>
</cp:coreProperties>
</file>