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0" r:id="rId10"/>
    <p:sldId id="261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1018" y="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6B0ED53-964A-421D-9F48-EFAC59B96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D0BE78CE-F2F9-49DE-9135-73DB405A9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B50153E6-7FFF-4C16-B3E1-B2953595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A02-2EB4-4141-884A-15A9FE091581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AD08ADF-DE95-4A93-91D1-BA0ED7913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F28CD3C-1DA0-45C7-B661-88554366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6C32-4D16-4592-9F3A-B1AC5BBD7B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26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601DBB-6846-4293-AF71-BDC1F358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31D7BFBC-222D-413A-9254-3FBF04BFD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0F6497F-9506-4D69-9B1E-ECFDFA84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A02-2EB4-4141-884A-15A9FE091581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C3E6BC16-5CCE-432F-9FEB-00EC03E5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62F35638-F715-4767-BD75-B83F0761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6C32-4D16-4592-9F3A-B1AC5BBD7B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13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6C64E978-2D62-409F-981B-80A228280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B0DBCD35-F76E-4308-AD79-7F94999A4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58875E0-ED54-41FF-A254-9CACF3C73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A02-2EB4-4141-884A-15A9FE091581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8AE5DF1-FB59-4DCE-976E-8736FD4E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377567C2-581A-4190-892D-852A57CA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6C32-4D16-4592-9F3A-B1AC5BBD7B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28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C66881B-6432-40E8-91E9-DCA1153F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2C1E256-41AD-4B27-966E-B34EFE3A3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1D440391-74C6-4F2E-BF2B-7C6C3EB4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A02-2EB4-4141-884A-15A9FE091581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2D64A052-BAFF-4D0D-A599-7324E8D4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D4DB31C-9E90-4310-B1C4-D49DFBBA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6C32-4D16-4592-9F3A-B1AC5BBD7B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25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C8FC8DA-BF71-49C0-AC77-501D8FB03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893C87E1-E7CC-4D85-A551-865FDC79E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7966490-EF3E-4234-A43C-D4F72953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A02-2EB4-4141-884A-15A9FE091581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FF9700F-CEE3-4277-B3DC-25537B4B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6CDAF87A-3997-4319-B385-C01B49FC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6C32-4D16-4592-9F3A-B1AC5BBD7B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25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8241D65-8CF3-438C-9839-8D7AE980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7ED08D47-FDD9-4033-B9ED-5599C017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25F3C477-FD0D-4E8E-BFB8-7C624C316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EE7F9AA7-7404-424B-A220-97536553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A02-2EB4-4141-884A-15A9FE091581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F904A2B0-842F-48DE-B7C7-E13D1F1D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82FCF18-4B5C-4374-9947-7C07536D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6C32-4D16-4592-9F3A-B1AC5BBD7B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4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CBF4738-D88A-4339-86E0-8306E75F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F56F42F5-CE96-48DB-B60C-0782A7A4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D602A258-257F-43A6-81A1-D2D46436A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03452A3D-6EE6-43EF-B7FC-F96069E39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EFD14C61-1A89-4E61-BBE8-489C267C7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24C22201-BAF8-4AC2-95A5-3B0388202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A02-2EB4-4141-884A-15A9FE091581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C3D472BF-E68F-4175-B7E8-A0B5DD97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574B3F16-356E-4578-AC20-4BA20E10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6C32-4D16-4592-9F3A-B1AC5BBD7B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14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711453E-C800-4369-83DB-1F0F057F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B0977DC3-82C3-4A28-9992-67C59BF5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A02-2EB4-4141-884A-15A9FE091581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76633611-C939-44F3-BEC3-840173D6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0FC2D6CA-AB7E-4360-9EF1-878952C6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6C32-4D16-4592-9F3A-B1AC5BBD7B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07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36C3B2F2-C29F-4B90-9060-1F5F37B9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A02-2EB4-4141-884A-15A9FE091581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5FB91D5A-2FDD-4589-AE49-34B076E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828DA04A-1F83-43BC-BED0-ECFB6590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6C32-4D16-4592-9F3A-B1AC5BBD7B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95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7E71D93-6DE5-4EA5-848A-CE48CEDE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C52E671-D900-4ED7-99D7-1AF2CA93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DBBAAA07-4770-4128-9803-2B9BAD545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AB95AF4D-F45D-4F0F-8A81-6AB6D6AA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A02-2EB4-4141-884A-15A9FE091581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E1AFB53A-30B2-4D2A-B6DE-5C2C59BE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D0F6F1AA-22B6-48A9-89EC-A9BC68510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6C32-4D16-4592-9F3A-B1AC5BBD7B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1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5B72BE5-DDC1-4BDB-8C93-94DE5285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43800BE8-FFCB-4976-9BF6-8E92D2C09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091911D2-7E02-4564-809E-4CEB2E57F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3C90D0C0-4DB8-4BBE-9421-82DB5E29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4A02-2EB4-4141-884A-15A9FE091581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0F0EFDA4-1DDD-414F-B88F-8A7BC35F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37147F70-7DB6-415E-92E9-AAE71DC7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6C32-4D16-4592-9F3A-B1AC5BBD7B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87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2F232393-5EBB-49CF-824E-1288E0FE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5C14F953-D7FC-40D6-8B84-F7A66290A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CCE0CD09-9955-4F7E-BB87-AEE1BA69A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E4A02-2EB4-4141-884A-15A9FE091581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CC56585-C333-4E1B-BA4F-784F8EABB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3D4E08F8-82B5-4301-A386-8DC5D550B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6C32-4D16-4592-9F3A-B1AC5BBD7B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65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U-ayV7ghRnk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ph1K3cRrpmA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EE89E753-96D6-48F5-A748-D8D38F7A1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6C323079-51D7-454A-89F1-50282D889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="" xmlns:a16="http://schemas.microsoft.com/office/drawing/2014/main" id="{9D06848E-D02E-4FA1-B20A-278950ACC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6CC46D1D-B552-45A9-A758-DC1E77076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45DD379C-12B2-4BD2-A31A-615DF26AE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0BB4125A-089D-4F59-9077-F69A709DD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8C06C2A-1872-4BD1-8D91-9CD6E79EF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24713C1C-2ECB-44AB-B8EE-25D993C45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E96D72A2-71DF-4DA1-9D3C-C06CF3DD2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40C4B4CA-A8E4-471A-9288-AB7539BA7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5AE7E97C-98F2-43C2-BDF7-97C5824B5C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6B811E85-E0CC-4569-B932-59534AF7AF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="" xmlns:a16="http://schemas.microsoft.com/office/drawing/2014/main" id="{96044A4A-CBAB-4727-AE9A-4DB8A0569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457E4649-D42B-4BD5-8EBE-26F1E19C85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如螢幕大小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鍾佳儒</dc:creator>
  <cp:lastModifiedBy>user</cp:lastModifiedBy>
  <cp:revision>3</cp:revision>
  <dcterms:created xsi:type="dcterms:W3CDTF">2017-12-15T03:59:56Z</dcterms:created>
  <dcterms:modified xsi:type="dcterms:W3CDTF">2017-12-19T03:19:30Z</dcterms:modified>
</cp:coreProperties>
</file>