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57" r:id="rId8"/>
    <p:sldId id="258" r:id="rId9"/>
    <p:sldId id="266" r:id="rId10"/>
    <p:sldId id="267" r:id="rId11"/>
    <p:sldId id="268" r:id="rId12"/>
    <p:sldId id="259" r:id="rId13"/>
    <p:sldId id="269" r:id="rId14"/>
    <p:sldId id="270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9" d="100"/>
          <a:sy n="99" d="100"/>
        </p:scale>
        <p:origin x="-115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2590454-89C9-4010-9790-B00B4A51A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CAECED0A-1319-4431-9CCF-747F05B0D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F18FD2FE-DBC2-4633-A6C8-837B1EBD0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E50D-8BE2-4E24-83E8-69E74507F83E}" type="datetimeFigureOut">
              <a:rPr lang="zh-TW" altLang="en-US" smtClean="0"/>
              <a:pPr/>
              <a:t>2017/12/18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CC3748F3-21EF-4DB1-9064-3C93EBAA3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ED30AEF9-CDCD-4A20-8A06-743E761B5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43BF-2328-4D99-AA83-7E31B1D673F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248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F5B77A3-CFF9-4FDA-A098-2890AD911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B714188B-F844-406C-AC47-E5A69DE74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FC3D5ADB-7F84-4D8B-A9B2-6F57A216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E50D-8BE2-4E24-83E8-69E74507F83E}" type="datetimeFigureOut">
              <a:rPr lang="zh-TW" altLang="en-US" smtClean="0"/>
              <a:pPr/>
              <a:t>2017/12/18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A87B6379-C88F-4B8D-9F3E-0FCE1AEEC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C9CD86E9-FB52-4CD7-B0C7-9FD48BCD3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43BF-2328-4D99-AA83-7E31B1D673F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25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="" xmlns:a16="http://schemas.microsoft.com/office/drawing/2014/main" id="{422FC769-67DF-4E37-9584-A5AC749EEA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3C678DDF-1DC9-4C95-A353-0CDDEA0C5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405DCA22-F67C-4A35-8A61-29B57EEA0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E50D-8BE2-4E24-83E8-69E74507F83E}" type="datetimeFigureOut">
              <a:rPr lang="zh-TW" altLang="en-US" smtClean="0"/>
              <a:pPr/>
              <a:t>2017/12/18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14F3ABD7-F4C6-4885-B3F5-72DAE0A26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45AFCEBC-39E6-4F11-A4BB-C5E9ED096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43BF-2328-4D99-AA83-7E31B1D673F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823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D43F1F2-FFCB-4EDF-8ACD-7CC3E312D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C9AA2B40-6D52-4404-9BA6-18BAD745F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D1304625-E133-41E5-9061-40EF30F5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E50D-8BE2-4E24-83E8-69E74507F83E}" type="datetimeFigureOut">
              <a:rPr lang="zh-TW" altLang="en-US" smtClean="0"/>
              <a:pPr/>
              <a:t>2017/12/18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6E0E3DA1-BD01-4697-819A-CA6B44F2A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4DDB09C2-D111-46DB-A948-8D96D4DD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43BF-2328-4D99-AA83-7E31B1D673F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403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B976E1A1-C11C-4678-A1F0-1C7187FBD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8AA9F004-A8D6-416D-86A7-FB5031B75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50F3D9F6-2F03-498A-98CA-B22FC8E49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E50D-8BE2-4E24-83E8-69E74507F83E}" type="datetimeFigureOut">
              <a:rPr lang="zh-TW" altLang="en-US" smtClean="0"/>
              <a:pPr/>
              <a:t>2017/12/18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DCD83380-460D-4FB7-A42F-3FE661D8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6EF35F84-B0A1-435B-9879-1BE91965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43BF-2328-4D99-AA83-7E31B1D673F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573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02F2F94-5CA7-4895-811C-C2A26E351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EA05E9EF-9410-42F5-893D-08697F194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03020E3A-C844-4D49-96AA-C48238C97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A72664A6-FA06-481A-BB00-EC002ECDE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E50D-8BE2-4E24-83E8-69E74507F83E}" type="datetimeFigureOut">
              <a:rPr lang="zh-TW" altLang="en-US" smtClean="0"/>
              <a:pPr/>
              <a:t>2017/12/18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29295746-E118-4D28-B7D8-00F3F9E0E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FCDB76DF-D01D-48FE-9810-091C1529D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43BF-2328-4D99-AA83-7E31B1D673F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1355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60ABDE9-C5DB-40AE-B573-D7FB76CEF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7F8CF422-8060-4814-9C59-143017A54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2C73FC35-17E7-4D2D-A80A-17AE9A8DA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="" xmlns:a16="http://schemas.microsoft.com/office/drawing/2014/main" id="{7BE81DFA-3ED6-4FFA-8134-472EE57763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="" xmlns:a16="http://schemas.microsoft.com/office/drawing/2014/main" id="{8178726A-965B-4D5A-B978-2E37EF3D77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="" xmlns:a16="http://schemas.microsoft.com/office/drawing/2014/main" id="{2B2DF655-F2D6-48B3-B818-1A93A7702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E50D-8BE2-4E24-83E8-69E74507F83E}" type="datetimeFigureOut">
              <a:rPr lang="zh-TW" altLang="en-US" smtClean="0"/>
              <a:pPr/>
              <a:t>2017/12/18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="" xmlns:a16="http://schemas.microsoft.com/office/drawing/2014/main" id="{67095E81-2789-41C9-BCFC-5C529F0CF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="" xmlns:a16="http://schemas.microsoft.com/office/drawing/2014/main" id="{07C0FF26-2805-46F9-8F8D-1FAE3E4F7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43BF-2328-4D99-AA83-7E31B1D673F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346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C11588ED-0F7C-4160-8C9A-FB1EBF527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C81CEE18-E898-4C09-A12C-E40C88737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E50D-8BE2-4E24-83E8-69E74507F83E}" type="datetimeFigureOut">
              <a:rPr lang="zh-TW" altLang="en-US" smtClean="0"/>
              <a:pPr/>
              <a:t>2017/12/18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B745A558-E57F-4074-BD7B-6355B5F41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D9877E26-19EC-4A1A-99F4-4968C4288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43BF-2328-4D99-AA83-7E31B1D673F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986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="" xmlns:a16="http://schemas.microsoft.com/office/drawing/2014/main" id="{A1D91500-C793-406E-A0A1-D3D1819BB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E50D-8BE2-4E24-83E8-69E74507F83E}" type="datetimeFigureOut">
              <a:rPr lang="zh-TW" altLang="en-US" smtClean="0"/>
              <a:pPr/>
              <a:t>2017/12/18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A307E2B9-71C5-4DDC-8736-34668B254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05293033-508D-4A5D-AC6E-9AC97F75B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43BF-2328-4D99-AA83-7E31B1D673F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7385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1028AE4-80FF-4609-9EBB-BC8B9BEDF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DEF719A5-755A-4F0A-9A1E-D76E79B4F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FA62DE9D-7B62-440F-82DD-38C1E1849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E14F8D0B-8B83-4BA4-8E01-213606E70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E50D-8BE2-4E24-83E8-69E74507F83E}" type="datetimeFigureOut">
              <a:rPr lang="zh-TW" altLang="en-US" smtClean="0"/>
              <a:pPr/>
              <a:t>2017/12/18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E144E4EF-D2B3-4C31-BC53-A46EF61F2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3D7E174C-A92D-49DC-9CA9-EE8B3E642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43BF-2328-4D99-AA83-7E31B1D673F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785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792E649-2F8A-4C8E-8D14-66B84A854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="" xmlns:a16="http://schemas.microsoft.com/office/drawing/2014/main" id="{3CB090B8-52AE-4297-AB95-E7F2318D3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BB7932F8-4906-45FA-9901-E8059DFF1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AED02EC2-FE9F-4403-B4CC-E93DA81CA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E50D-8BE2-4E24-83E8-69E74507F83E}" type="datetimeFigureOut">
              <a:rPr lang="zh-TW" altLang="en-US" smtClean="0"/>
              <a:pPr/>
              <a:t>2017/12/18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9C5ADA0A-0692-4C89-B702-789027C07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19E80D19-25FD-480B-BEAF-7C5F3BA56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43BF-2328-4D99-AA83-7E31B1D673F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678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="" xmlns:a16="http://schemas.microsoft.com/office/drawing/2014/main" id="{FC21126A-1B06-44DB-AC83-D43EDB584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A21A666C-4FA5-438D-A593-C0B646296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85F15C64-73AD-450E-A5EE-C07453A0C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E50D-8BE2-4E24-83E8-69E74507F83E}" type="datetimeFigureOut">
              <a:rPr lang="zh-TW" altLang="en-US" smtClean="0"/>
              <a:pPr/>
              <a:t>2017/12/18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9FEA1169-F455-4084-9CDE-8144988EA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16002984-AAB8-4831-BC34-75A7A8D92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C43BF-2328-4D99-AA83-7E31B1D673F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291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youtu.be/tnzGDMGEwKo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youtu.be/zat9ABzT3W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youtu.be/Y2ZTOyHI1G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B24B235E-1207-4A16-835E-3059AB894B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9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/>
            <a:extLst>
              <a:ext uri="{FF2B5EF4-FFF2-40B4-BE49-F238E27FC236}">
                <a16:creationId xmlns="" xmlns:a16="http://schemas.microsoft.com/office/drawing/2014/main" id="{3246BB85-CEDF-4C81-B243-BF0F01CD21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1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/>
            <a:extLst>
              <a:ext uri="{FF2B5EF4-FFF2-40B4-BE49-F238E27FC236}">
                <a16:creationId xmlns="" xmlns:a16="http://schemas.microsoft.com/office/drawing/2014/main" id="{4C2682B6-FDD8-49E0-AA40-7B5CC5345C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6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822E9F5D-1CDC-42C7-8075-F65BB3F23A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2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4AB1192C-0ECB-425E-9E88-95334F8ED2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7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5A06A9CC-D7D8-4AC1-9D9D-1CD679A90B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4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71AC3839-83D2-46F1-B398-A3A61FB0F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2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E722D716-14E1-4DFF-917D-44201FD7CA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3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4830ECC0-26CC-4DA6-8B19-990BF9152B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D7CC36C1-51E4-4023-B232-1B8947482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3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ABA7D1ED-E576-46BA-9E56-564FB2138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2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/>
            <a:extLst>
              <a:ext uri="{FF2B5EF4-FFF2-40B4-BE49-F238E27FC236}">
                <a16:creationId xmlns="" xmlns:a16="http://schemas.microsoft.com/office/drawing/2014/main" id="{548DA863-6513-4A0D-8192-9D933CCD5D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3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7A61E28C-E2EE-452E-B58A-BFD1214653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0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AFF475D1-2F1A-4480-AACA-5A526EBAA2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1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如螢幕大小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鍾佳儒</dc:creator>
  <cp:lastModifiedBy>user</cp:lastModifiedBy>
  <cp:revision>4</cp:revision>
  <dcterms:created xsi:type="dcterms:W3CDTF">2017-12-15T03:57:12Z</dcterms:created>
  <dcterms:modified xsi:type="dcterms:W3CDTF">2017-12-18T10:09:44Z</dcterms:modified>
</cp:coreProperties>
</file>