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0" r:id="rId8"/>
    <p:sldId id="261" r:id="rId9"/>
    <p:sldId id="273" r:id="rId10"/>
    <p:sldId id="266" r:id="rId11"/>
    <p:sldId id="267" r:id="rId12"/>
    <p:sldId id="268" r:id="rId13"/>
    <p:sldId id="269" r:id="rId14"/>
    <p:sldId id="270" r:id="rId15"/>
    <p:sldId id="271" r:id="rId16"/>
    <p:sldId id="262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550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5CB894C-A0ED-41BF-8C9B-E75521BE1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434207DB-F77F-4F69-9DE6-66D58C9AC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F20E4BA-19B1-462A-95B6-5B2A8ADB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FB399E8A-B4C2-4439-9482-427AFA35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99DD13D-AE13-4E12-B63B-075E7994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35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6F3369A-0515-45B1-8EF1-1B097397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F6963483-7AB9-4A81-8C33-C0A291550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A6A34E8-0A91-4954-A688-323A9ED0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AAF20C7-6960-48BB-AFA8-93341442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55E8E82-9025-4F55-B6E6-50A90160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39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F1784D1D-65AB-488B-A671-49A1CD146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73502AD3-1DA8-4649-83E0-9B33DFA41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FE7D8CB-AC60-4858-A65C-019DD541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A000414-D0CA-4A77-A009-223FB440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38AA243-F1DD-41C9-AD58-B02C276C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48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6FF8F68-AAAF-45ED-AE0F-5D08AC71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DBFB08E4-C0FD-450A-991A-21292C48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A148D98-4641-4C9D-9CB5-C57F0292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F00FD32-5AE9-45F3-9616-905EBA13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FB50357-47F2-4411-8DD6-08AD77BF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65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3F39538-84CC-4903-92A1-38054BBA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18CAA845-88CC-4323-A259-D61EC5305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C0FAC40-872E-408D-B1D0-1BDF57CC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F1A87CC-E445-4B30-82AC-50BA0949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BCB6010-E8B9-43BB-B287-5195E0C9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4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98FB592-7CFD-4C9F-A3F6-264A97CF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201FF63-69EB-4F7C-8516-D00B7A5A0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9894D319-EC12-4498-8A70-0C8241BA7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CED30552-4965-4151-B449-A9DFC7C0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4A5965AB-0DA9-47CC-B121-3CCE42F7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59DAD020-D226-441B-BA6D-03DA3863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47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E4A915F-D35E-461B-A9BD-0F74BF4F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D5568A67-34BA-46A1-884A-3BA941B80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ACC0CD62-8FD0-4E7A-93E8-0D3E1E536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2CBF4D5C-5213-499C-8C58-89F20780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915657C3-EE65-496D-82B6-305453512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A8B121F8-FC02-4B9D-AF5B-F9624C1E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1C1FD9A3-2644-4D85-B2D2-882AA585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9A20AB80-18C8-43F9-9286-7DBB4978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82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6CCB424-4FAF-4F5F-BAE3-37DC3911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AF1CF2AC-4E73-4A4D-9F6D-8A9837AA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FAC9C4C5-AB4E-45BB-BE68-F0024999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3140297D-6B5D-4FB4-979E-1FD5E6AA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01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F128B1FF-F17E-4C26-B0D9-A058DF6E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A50E59F9-EDC1-43B5-B5B4-676885FF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B26D2778-5FEB-4DB3-86AD-238CD3F5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53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43961E7-CA97-4046-86BC-2BA6622B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692D370-E345-46C0-BE53-A59951D7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5C0E9875-E071-421B-A155-C7A4F3798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61533ABF-C978-4402-B9D0-22FD2166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33ACCE98-ECE3-43EE-BF11-3B374A63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089948B7-CD5B-40D1-A40A-969AF268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00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7D4639-9F8F-4294-932A-6A8D0AD2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525AC4E2-1DDD-47A7-A3C6-CBF5C6BB2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FE163B90-E3FD-4323-A103-A9FDD892C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FE8A4A15-3C45-4456-A75B-9B6C8A34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BEF36217-2147-4873-8D65-8F26486D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A35C9639-001C-4F9B-9F4F-6A47A5F3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47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B96045AD-68F3-4156-A81A-9EDDD802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DDAE4D47-4D81-47AE-AE30-6B44C5B6D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BA0920E-196D-4B17-8D66-66DEEB4BA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5350-7107-452A-BDA4-2CEAE4BEB48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F334FC9-E1D0-467A-9475-09E8A01F4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C13BC96-79A6-446A-BF48-7ECE5F4FD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9D84-D96B-468F-98C2-4A94C5F2F8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86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TJLfm-yA2S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_LRNrb8qAJ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lsKOJmkfQ2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128BB98D-395C-4C93-92BA-2EF30EF83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3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9F09414C-A9BC-4391-9418-932127228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1E588A6-95E0-40B7-8BD1-554463365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EB1E9282-6091-440B-B30E-A1D515267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D2B871B3-D55A-49EA-84AD-7B711C128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4F30E56D-84F8-4C03-8FD4-C198D66F4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35DB2E2-5ECE-40E7-B95C-0B05355DF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8A5A4DDF-1912-40D1-B9EA-A7A3EC299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5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292E8F2-87B1-4DA9-8780-5195317C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59B56115-33FE-464C-9342-624DDF706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242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74FF8DE-44A5-4A54-8177-4E17BFCC1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4D06AD2-9E86-414F-9832-89F9AFE66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2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948E13E-B39E-459B-BB3C-14CF143E3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0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21B79FC-137A-43B0-AF21-706C1BE94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6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D0DCE1DA-304E-4009-A999-A419CBD55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3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70F13CDB-BFD4-4BF0-8B24-5CACF7B9D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0600361F-1725-4296-97E3-B7BE9392E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0600361F-1725-4296-97E3-B7BE9392E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如螢幕大小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WEI</cp:lastModifiedBy>
  <cp:revision>4</cp:revision>
  <dcterms:created xsi:type="dcterms:W3CDTF">2017-12-15T03:53:45Z</dcterms:created>
  <dcterms:modified xsi:type="dcterms:W3CDTF">2018-08-24T03:30:21Z</dcterms:modified>
</cp:coreProperties>
</file>