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>
        <p:scale>
          <a:sx n="99" d="100"/>
          <a:sy n="99" d="100"/>
        </p:scale>
        <p:origin x="-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5031814-4EFF-4BA3-968E-DCD37BEB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FA849BE-F261-4110-99DD-0C2F87177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D6553A0-B13B-4CBE-A0AC-5C3FC4C6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7063479-822C-40C7-92F7-420AC0C5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7110739-EB40-428B-927F-813AA3A3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46CAF28-4B51-4418-8281-37396708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1078A7AC-6897-459B-A7EE-45104FA46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3AE3FC6-E8FA-4127-AA97-9D9F6A14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030AF59-4813-482E-9D3F-598687A4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B67B20D-C8AE-4A55-ABA7-29189D82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61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BE40966A-BFF1-43DE-96DF-D5B865209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C709F416-15D8-4AD6-A35E-87E51B259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AAD0B6D-941F-4B77-9F70-28756BD3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3E2810E-EEA2-477B-911E-D8F665F1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8459BEA-EF8F-45C5-953B-D93B3400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2E97C1-2CDB-4BBC-A9B0-50693FB2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6A653B0-EB4F-47D0-BBB1-1202CBF12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7982A8F-5F73-42CD-A0F9-C0E3A6C9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8069DF0-9614-4A29-AAC6-1A86F7D8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63926BE-08FD-40CD-900E-A23D4147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1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FD4DCC0-42BA-43F7-B4C6-FC48C9DD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8E5D7496-6878-4182-95F8-5FA001AE1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E81E647-0F88-443D-932E-FCB104E5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3BFC7D5-D685-4D5D-8138-CF7D3490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601AA96-03AA-4D3D-8D02-976F3E83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25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3CF4134-E864-4A17-A391-E6457E03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0DC7FA1-1B25-4C86-B6A5-23331FAB4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B082B08-A45F-46FC-AC01-6EA412BDA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50FB5347-8BE5-40CF-97AB-CAABDD7D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130B4795-07C5-405B-991B-47E7A3AF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DBD845E5-B06B-4358-9B10-464F773E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6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310DE4C-CCC9-408F-AE7E-5AD3DBA5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AEA09339-EC2D-438F-881C-D1436E6A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3FFF719-36DE-433B-9C83-DB070334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93090DF4-5DE8-4FD6-99E4-E293360FB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A56D5BE9-3F0D-4A03-AEED-35269E3C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33C2C20E-99A8-4C5F-9A6E-4A1BC9E4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B96C8EBC-B76E-48AE-BA10-FE189255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177C0CF3-2922-4B59-A7B3-33FCB5CB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B801E1-D005-4F76-9454-E7270B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53B84E82-1C2D-4B7D-8B9B-D01CBE1E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6EFFE22E-D49B-46FB-8A2F-943963C0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C2DFABA3-C658-4AC9-AC72-B2EEC7AE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44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7DF3BEBD-3D7D-48BE-BB8B-A127D79F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98C09FC7-4FBB-412D-A53A-42FBE12E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B966FB3A-62ED-4B84-BB7C-24DBB3EE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48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ED03EC7-892B-420E-AB3D-229E7301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190696B-9FB9-4BF2-840A-D1BABDDEC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C0F9C532-B763-494E-A7D7-B495B7334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174B367B-30B2-4FEB-A364-E735E1D3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9074FFE-97E4-4604-8864-385DDB8A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24F48B36-16E8-41E4-B541-40EA712C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1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F585794-1F1A-4997-97EE-2AC61B58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19D02A49-8866-4278-A5D6-71B425D7B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E4884DFE-0CC2-4265-B843-67BB20902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C8E6D33-BBE4-4A64-9785-203C57ED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FAECDB82-705E-4574-8AC9-8152AE28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1300EAB-2B4D-4DC7-89F8-FB2BAD04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72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28DEAA5E-C264-4761-971B-2562FAB3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9AEB2E5-01B6-4FC9-BD39-A8E3699FB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492CB90-37DA-4F1C-8969-88BFC9960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07009-58F4-4E0F-A7FA-B3429D3EA4BD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EFF0A3E-6A7E-42E8-9379-737FBF0C4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6F25B0A-927C-4506-B3BC-F26D9D98E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9DC4-535A-46D2-9910-AE0D00F443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KzB6qJwKhd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B-bsqkrc_J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C4A98DE-584B-40DC-8CBB-1C71D093A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8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C9A73AF-73BA-4FD3-AC14-B5F5EEF96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9D4F622-E663-4E5A-806C-EC0A120A8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7891E3FB-D79B-43ED-9526-3C9D29ED6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0729D67-0303-41A7-A5EA-EA1C822B8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C8D52DD8-9315-4B5C-B6C0-2CB84B7A0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FC03457-5E54-4F18-A7F6-4B89CE07E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BF51BC2-783F-4D59-B149-D44DCF639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C4AF3D0F-CDBA-4862-A0CD-C3FA8F267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3A05723-113A-407E-858C-974D0C919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9E8B8E6E-FF8E-41FC-BEA0-63D354232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4187B2F-E5E7-49C1-AC32-07F5A1448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1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4E32B56-03DF-4BD3-8F9C-8D3E12249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8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1A572E9-06CF-4FEA-8E3E-FF8AB4AD4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3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8D09A92-E156-4FF9-AA1E-EFA44F1CC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81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364B9C5-3898-432B-B30A-E33A99F0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6136619-2BE6-4BA0-8303-AF8FAD751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6C0B2C4-DC45-4C98-9253-4066F17E3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" y="0"/>
            <a:ext cx="9137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B34A20E-28C0-4DF8-A98B-D227CE537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7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8841271-465A-40FB-A3E3-9DB1C497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1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98EB5AF7-14A3-481D-8793-3BFB174A4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7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6416653-CC6A-49C0-8CD7-BA63ABA32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3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81A57A7-9D35-426F-8D56-094780E5A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如螢幕大小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3</cp:revision>
  <dcterms:created xsi:type="dcterms:W3CDTF">2017-12-15T03:40:42Z</dcterms:created>
  <dcterms:modified xsi:type="dcterms:W3CDTF">2017-12-18T09:21:54Z</dcterms:modified>
</cp:coreProperties>
</file>