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126" y="-6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93EA4C-B9D1-490D-8F80-961EEFDF9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CF049FF1-E628-4B78-B0B5-6A8B4605F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8E56FD2-1A5A-43D6-86EA-EE1B5ACF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77140E21-0C16-4058-97E4-BFD17F04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CEDCA05-6748-4BA2-8580-3CFDEFCC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80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FD15418-2C05-4456-8D67-A96167D9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0B2DD4DA-D9C1-499D-A6F4-1DF95D856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6421E84-DD0D-470F-8A2B-496FD47A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BAF435B-6463-4C4C-8A29-3A233705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F31F5CF-4563-4C5D-BD6E-D081D8AE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4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85733919-080A-4ED2-B103-310A72FC7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9C3DAD6C-3A12-4C78-896A-91423159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77DC7E9-9CE3-4E42-89FC-04C4E95F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0E98302-A7C4-4FCF-B88B-43596A9A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EBA8ADA-2A13-45AF-B8E1-4FE0404F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01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4E66AF4-CDCF-4687-BD6E-2E9D86F8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EBF4C05-6688-4250-B7E0-185BDDA1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B38BCF3-1320-4DC6-BE63-5A7E6BD8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FEB93E2-4014-4378-A809-69138E9F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3153680-7D82-4A52-B68A-FBE75170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33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16F9387-019D-403F-BD05-B3193295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D789110-4FE9-4268-A66C-DBCFB4EFE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C330A289-7480-40C9-9347-3EC28DCF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8C42B58-5E71-4BFD-AE86-F720FBE4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7E4C14A-213E-4DFB-A9EC-6367E11E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7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0554B50-925F-4658-8B2A-BB27CE4B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8E54755-DAE3-4901-86B7-2F6B424CD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D93C3C4-27B8-454C-80B0-04E0329AE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1A7A63D-66C4-4151-81B0-2881F682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9E161A8-1584-4EC3-85CB-D8A224FA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BF59BA3E-65D8-4640-B64C-D00655F9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08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DDF5816-2778-40C8-B865-6D2D4017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08E6348-8770-4C8D-8969-5807D5041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A33A24E2-1F5F-4475-9140-5213EED0C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22727865-668F-4D82-AA1F-5DCA5E95A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8C7AABCC-2186-4329-A3A2-8019DE0B6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1C5FC76B-52E6-4738-B28B-FE122229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97826FC1-90AE-4630-8123-A6FA75E9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DDEDCE75-3825-45BD-BB57-8247C314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43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3ADBF42-C9FA-4E49-A727-EDF35D8E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380B87DC-7792-427E-8F42-D791EE0E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E1B6A99E-3A71-4A8A-97B5-A9036B9A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B4216D1D-FEC5-483A-BD59-7FBC942F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34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C86258EF-EBB7-4D1A-9B3B-36B4872FA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FA079CD-077D-4028-809D-0EEDFFB67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D13EDE1-9942-4A5F-886F-5B8470F7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32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6D1D2F3-F092-4723-B225-CCE55D3B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AE93D49-4257-4BAF-85A4-779D3C006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1EAF770-BDEE-4FAD-BCBE-DE9E8E1C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046AA989-32E0-489A-94C2-5B2F57BB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B4226B22-D421-4228-8D42-29C1D3C9C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72F319F-F369-4440-8DB4-C2B89A1C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1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AACFA9-6EDF-4FA9-AD7C-88B29B0C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1D68D762-06C4-4235-B0BC-8B2AA3CED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B3A9B433-6CC0-4593-BA64-42401F933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C605FC0-37A0-487A-AC81-C2B9C4B6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45C7A20-A0DC-40BF-860B-BF1D4A0B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2A36BE4-F173-4084-8949-3750712F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44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8A64B2EF-5557-4EC0-9B3C-59166656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3D325AA-0FB2-407B-A8DA-AE956E60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10A514A-AC0F-418F-8DE8-1EB6195F1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8F38-F87B-4140-87D1-30A33970F95C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34205B2E-180F-43E2-A6C7-D4C76A18E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4EC938AD-B93C-4779-9BF6-627F6FF0A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8051-5DCC-4E56-A73C-8515B0F1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13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hof-5EyeOoA?list=PLYfJOvcvKb2QZItAOqiy3uxrYEVHZhaP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yyg5APTrfJY?list=PLYfJOvcvKb2QZItAOqiy3uxrYEVHZhaP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ziGQpMHED6w?list=PLYfJOvcvKb2QZItAOqiy3uxrYEVHZhaP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youtu.be/TyEDG-ahW_U?list=PLYfJOvcvKb2QZItAOqiy3uxrYEVHZhaP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qbZElp818ko?list=PLYfJOvcvKb2QZItAOqiy3uxrYEVHZhaP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4vzHcR9cgec?list=PLYfJOvcvKb2QZItAOqiy3uxrYEVHZhaP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0z9pbvqqMPI?list=PLYfJOvcvKb2QZItAOqiy3uxrYEVHZhaP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XbeASP-MhFU?list=PLYfJOvcvKb2QZItAOqiy3uxrYEVHZhaP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iZOVLoYHbrk?list=PLYfJOvcvKb2QZItAOqiy3uxrYEVHZhaP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outu.be/a2ZUr1UvRP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outu.be/OwCNl4u1Gc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youtu.be/OwCNl4u1Gc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youtu.be/OwCNl4u1Gc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youtu.be/tHvHvZfkJU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youtu.be/tHvHvZfkJU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youtu.be/-PqqHTDsJUc?list=PLYfJOvcvKb2QZItAOqiy3uxrYEVHZhaP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1DF895D-0BDA-49AA-8C66-1D53865BA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2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FDBF8D6E-A668-4FEC-80C4-23932D675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7B39BC40-69F8-4878-B5E2-B2205969B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9A850BA5-C77E-4B92-B667-8E785FB1B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5611D4F4-CE85-4A6B-92DB-B1449B916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9DFDFD55-E0B1-4CAA-8F14-22CC656E5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1A2647ED-BBD1-4FED-977A-1FE58D45F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E3402D71-D3ED-4D57-A613-D55A18C4D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E0260FD1-2DA3-4A75-800D-739533F48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91AA0DD1-B6DF-47C2-8C2F-5C21669C0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5DB0DC7-DDBA-4A8B-BE6E-640775737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E40DD0A-27EB-43B2-A8D0-AC822E7BC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3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D321983-77D2-4044-A06C-5C2F709B5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53A2F8DC-4661-460E-B773-40BAEF612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53A2F8DC-4661-460E-B773-40BAEF612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182E0053-EAC8-45FB-963D-4F8309AF6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B5FCF56-B255-46DE-B395-7BE7B2145B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3EF5B0C-604B-4CBC-AF04-0876C4B61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839F584-DD65-428B-A3CE-247D5116F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D5BDEA2-52EB-44A7-A4BE-0EC8B0EF6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FC331423-9DA9-46AD-88AD-710ABBBC0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C0EFEC69-C6AC-43DD-87B6-F5B62A411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678A5F5-64DC-4533-9581-635780038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8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B1441B72-84E2-49AE-9202-B058789AEF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0B82876B-0ECB-428F-A274-816A94C54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2EE7945-ED09-4034-BFB9-A1D5D6252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71AB5D5-8D49-44D6-A8A8-98AB2114D2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8C1B5FD-3300-434D-BCAD-32A977DC3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FC68089-2066-4F70-9637-7D61D5B17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42313D4-A3A7-4B94-AB17-C3BBCC921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9FDC276-1A7E-4EE3-A50D-A752AB65D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3BD02AA-BA1F-4FF4-BF77-ADC0055FE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0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9155E8E7-79A4-49EF-828F-DDCAA73FA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0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898020B9-1E8E-4C3D-96CE-08BD8749F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58E23E28-42FA-4020-9742-C2A1212AE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如螢幕大小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鍾佳儒</dc:creator>
  <cp:lastModifiedBy>WEI</cp:lastModifiedBy>
  <cp:revision>11</cp:revision>
  <dcterms:created xsi:type="dcterms:W3CDTF">2017-12-15T03:33:32Z</dcterms:created>
  <dcterms:modified xsi:type="dcterms:W3CDTF">2018-08-24T03:35:53Z</dcterms:modified>
</cp:coreProperties>
</file>