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308" r:id="rId3"/>
    <p:sldId id="317" r:id="rId4"/>
    <p:sldId id="294" r:id="rId5"/>
    <p:sldId id="299" r:id="rId6"/>
    <p:sldId id="314" r:id="rId7"/>
    <p:sldId id="316" r:id="rId8"/>
    <p:sldId id="309" r:id="rId9"/>
    <p:sldId id="300" r:id="rId10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9" autoAdjust="0"/>
    <p:restoredTop sz="87174" autoAdjust="0"/>
  </p:normalViewPr>
  <p:slideViewPr>
    <p:cSldViewPr snapToGrid="0">
      <p:cViewPr varScale="1">
        <p:scale>
          <a:sx n="95" d="100"/>
          <a:sy n="9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5CC96B55-0671-1D41-9513-B7B0C4A18C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預留位置 2">
            <a:extLst>
              <a:ext uri="{FF2B5EF4-FFF2-40B4-BE49-F238E27FC236}">
                <a16:creationId xmlns:a16="http://schemas.microsoft.com/office/drawing/2014/main" id="{6510F559-17DB-5245-B2DF-295C5EA314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C8E3D93-B532-9644-8A66-1E15C30CE048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3EEDF18-BDE8-4146-9990-2810660FDA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1DB65351-812D-4645-8B21-83E053CA07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48C9E173-60EF-3C4A-B6AD-E5DBBE4A76E3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>
            <a:extLst>
              <a:ext uri="{FF2B5EF4-FFF2-40B4-BE49-F238E27FC236}">
                <a16:creationId xmlns:a16="http://schemas.microsoft.com/office/drawing/2014/main" id="{31171294-0174-ED4C-BB48-7E6F311DB4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dirty="0"/>
          </a:p>
        </p:txBody>
      </p:sp>
      <p:sp>
        <p:nvSpPr>
          <p:cNvPr id="5" name="備忘稿預留位置 4">
            <a:extLst>
              <a:ext uri="{FF2B5EF4-FFF2-40B4-BE49-F238E27FC236}">
                <a16:creationId xmlns:a16="http://schemas.microsoft.com/office/drawing/2014/main" id="{534BD4D1-F9B3-6547-8557-5449DC3DC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/>
              <a:t>按一下以編輯母片文字樣式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8" name="頁首預留位置 1">
            <a:extLst>
              <a:ext uri="{FF2B5EF4-FFF2-40B4-BE49-F238E27FC236}">
                <a16:creationId xmlns:a16="http://schemas.microsoft.com/office/drawing/2014/main" id="{8CD23FA4-6AA2-8F49-9715-99DBFD1D3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日期預留位置 2">
            <a:extLst>
              <a:ext uri="{FF2B5EF4-FFF2-40B4-BE49-F238E27FC236}">
                <a16:creationId xmlns:a16="http://schemas.microsoft.com/office/drawing/2014/main" id="{72C37451-F5EF-C241-8049-0E90B45273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2F4D339-699F-9549-B5DC-9CCA7E71C38D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  <p:sp>
        <p:nvSpPr>
          <p:cNvPr id="10" name="頁尾預留位置 3">
            <a:extLst>
              <a:ext uri="{FF2B5EF4-FFF2-40B4-BE49-F238E27FC236}">
                <a16:creationId xmlns:a16="http://schemas.microsoft.com/office/drawing/2014/main" id="{E1DB72D7-88F7-2F4C-8A38-4794EC5492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預留位置 4">
            <a:extLst>
              <a:ext uri="{FF2B5EF4-FFF2-40B4-BE49-F238E27FC236}">
                <a16:creationId xmlns:a16="http://schemas.microsoft.com/office/drawing/2014/main" id="{57DDDC22-2933-7047-8FEB-DB6B464D8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93987290-BE66-7249-833B-077E71D7FBB7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>
            <a:extLst>
              <a:ext uri="{FF2B5EF4-FFF2-40B4-BE49-F238E27FC236}">
                <a16:creationId xmlns:a16="http://schemas.microsoft.com/office/drawing/2014/main" id="{D3136A68-8354-0F49-BF5E-EB0D3784FF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備忘稿版面配置區 2">
            <a:extLst>
              <a:ext uri="{FF2B5EF4-FFF2-40B4-BE49-F238E27FC236}">
                <a16:creationId xmlns:a16="http://schemas.microsoft.com/office/drawing/2014/main" id="{B6627358-5CA0-7B4E-9AE3-A300FB612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7411" name="投影片編號版面配置區 3">
            <a:extLst>
              <a:ext uri="{FF2B5EF4-FFF2-40B4-BE49-F238E27FC236}">
                <a16:creationId xmlns:a16="http://schemas.microsoft.com/office/drawing/2014/main" id="{BF91A8F7-DC7D-084A-A103-B1F9ADF1D2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3D5AE7-5716-E24C-A18E-0A448EABD2B6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影像版面配置區 1">
            <a:extLst>
              <a:ext uri="{FF2B5EF4-FFF2-40B4-BE49-F238E27FC236}">
                <a16:creationId xmlns:a16="http://schemas.microsoft.com/office/drawing/2014/main" id="{D2BBB02D-CD33-B041-B001-0520E5BB46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備忘稿版面配置區 2">
            <a:extLst>
              <a:ext uri="{FF2B5EF4-FFF2-40B4-BE49-F238E27FC236}">
                <a16:creationId xmlns:a16="http://schemas.microsoft.com/office/drawing/2014/main" id="{BF8CA63F-8C56-6046-AD6A-52E067DB3B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常不自覺說快一點快一點嗎</a:t>
            </a:r>
            <a:r>
              <a:rPr lang="en-US" altLang="zh-TW"/>
              <a:t>?</a:t>
            </a:r>
            <a:r>
              <a:rPr lang="zh-TW" altLang="en-US"/>
              <a:t>總是不停地再催促身邊的人，其實把步調放慢，心平氣和地做事情，不但能讓事情做得更加完整，對於自己的人際及身心裡也會有正向的影響喔！</a:t>
            </a:r>
            <a:endParaRPr kumimoji="1" lang="zh-TW" altLang="en-US"/>
          </a:p>
        </p:txBody>
      </p:sp>
      <p:sp>
        <p:nvSpPr>
          <p:cNvPr id="20483" name="投影片編號版面配置區 3">
            <a:extLst>
              <a:ext uri="{FF2B5EF4-FFF2-40B4-BE49-F238E27FC236}">
                <a16:creationId xmlns:a16="http://schemas.microsoft.com/office/drawing/2014/main" id="{F78BC4E5-3980-A34F-B972-5C612C116D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6319E8-80A5-8048-AFD3-505FED69DD8B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投影片影像版面配置區 1">
            <a:extLst>
              <a:ext uri="{FF2B5EF4-FFF2-40B4-BE49-F238E27FC236}">
                <a16:creationId xmlns:a16="http://schemas.microsoft.com/office/drawing/2014/main" id="{3211C523-6C1D-AB41-B2EF-9B7E84944D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備忘稿版面配置區 2">
            <a:extLst>
              <a:ext uri="{FF2B5EF4-FFF2-40B4-BE49-F238E27FC236}">
                <a16:creationId xmlns:a16="http://schemas.microsoft.com/office/drawing/2014/main" id="{E064FAB2-3196-4A4F-B5BE-F296E1B798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https://</a:t>
            </a:r>
            <a:r>
              <a:rPr lang="en-US" altLang="zh-TW" dirty="0" err="1"/>
              <a:t>www.youtube.com</a:t>
            </a:r>
            <a:r>
              <a:rPr lang="en-US" altLang="zh-TW" dirty="0"/>
              <a:t>/</a:t>
            </a:r>
            <a:r>
              <a:rPr lang="en-US" altLang="zh-TW" dirty="0" err="1"/>
              <a:t>watch?v</a:t>
            </a:r>
            <a:r>
              <a:rPr lang="en-US" altLang="zh-TW" dirty="0"/>
              <a:t>=k75Mid3XeIM</a:t>
            </a:r>
          </a:p>
          <a:p>
            <a:endParaRPr lang="en-US" altLang="zh-TW" dirty="0"/>
          </a:p>
          <a:p>
            <a:r>
              <a:rPr lang="zh-TW" altLang="zh-TW" dirty="0"/>
              <a:t>播放</a:t>
            </a:r>
            <a:r>
              <a:rPr lang="en-US" altLang="zh-TW" dirty="0"/>
              <a:t>1</a:t>
            </a:r>
            <a:r>
              <a:rPr lang="zh-TW" altLang="zh-TW" dirty="0"/>
              <a:t>’</a:t>
            </a:r>
            <a:r>
              <a:rPr lang="en-US" altLang="zh-TW" dirty="0"/>
              <a:t>09</a:t>
            </a:r>
            <a:r>
              <a:rPr lang="zh-TW" altLang="zh-TW" dirty="0"/>
              <a:t>”</a:t>
            </a:r>
            <a:r>
              <a:rPr lang="en-US" altLang="zh-TW" dirty="0"/>
              <a:t>~7</a:t>
            </a:r>
            <a:r>
              <a:rPr lang="zh-TW" altLang="zh-TW" dirty="0"/>
              <a:t>’</a:t>
            </a:r>
            <a:r>
              <a:rPr lang="en-US" altLang="zh-TW" dirty="0"/>
              <a:t>41</a:t>
            </a:r>
            <a:r>
              <a:rPr lang="zh-TW" altLang="zh-TW" dirty="0"/>
              <a:t>”</a:t>
            </a:r>
            <a:r>
              <a:rPr lang="zh-TW" altLang="en-US" dirty="0"/>
              <a:t>  按暫停</a:t>
            </a:r>
            <a:r>
              <a:rPr lang="en-US" altLang="zh-TW" dirty="0"/>
              <a:t>,</a:t>
            </a:r>
            <a:r>
              <a:rPr lang="zh-TW" altLang="en-US" dirty="0"/>
              <a:t>  這個就叫做不耐煩的個性。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22531" name="投影片編號版面配置區 3">
            <a:extLst>
              <a:ext uri="{FF2B5EF4-FFF2-40B4-BE49-F238E27FC236}">
                <a16:creationId xmlns:a16="http://schemas.microsoft.com/office/drawing/2014/main" id="{E21599CC-1455-E34E-A141-59AD2B284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F26C96-5171-384A-99C8-D761D14F8308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投影片圖像版面配置區 1">
            <a:extLst>
              <a:ext uri="{FF2B5EF4-FFF2-40B4-BE49-F238E27FC236}">
                <a16:creationId xmlns:a16="http://schemas.microsoft.com/office/drawing/2014/main" id="{EC8C30E2-7476-DE49-AF8E-FC2EB9FE0C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備忘稿版面配置區 2">
            <a:extLst>
              <a:ext uri="{FF2B5EF4-FFF2-40B4-BE49-F238E27FC236}">
                <a16:creationId xmlns:a16="http://schemas.microsoft.com/office/drawing/2014/main" id="{A827A118-FF1E-044F-86AD-96051AAAF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https://</a:t>
            </a:r>
            <a:r>
              <a:rPr lang="en-US" altLang="zh-TW" dirty="0" err="1"/>
              <a:t>www.youtube.com</a:t>
            </a:r>
            <a:r>
              <a:rPr lang="en-US" altLang="zh-TW" dirty="0"/>
              <a:t>/</a:t>
            </a:r>
            <a:r>
              <a:rPr lang="en-US" altLang="zh-TW" dirty="0" err="1"/>
              <a:t>watch?v</a:t>
            </a:r>
            <a:r>
              <a:rPr lang="en-US" altLang="zh-TW" dirty="0"/>
              <a:t>=k75Mid3XeIM</a:t>
            </a:r>
          </a:p>
          <a:p>
            <a:endParaRPr lang="en-US" altLang="zh-TW" dirty="0"/>
          </a:p>
          <a:p>
            <a:r>
              <a:rPr lang="zh-TW" altLang="zh-TW" dirty="0"/>
              <a:t>播放</a:t>
            </a:r>
            <a:r>
              <a:rPr lang="en-US" altLang="zh-TW" dirty="0"/>
              <a:t>13</a:t>
            </a:r>
            <a:r>
              <a:rPr lang="zh-TW" altLang="zh-TW" dirty="0"/>
              <a:t>’</a:t>
            </a:r>
            <a:r>
              <a:rPr lang="en-US" altLang="zh-TW" dirty="0"/>
              <a:t>00</a:t>
            </a:r>
            <a:r>
              <a:rPr lang="zh-TW" altLang="zh-TW" dirty="0"/>
              <a:t>”</a:t>
            </a:r>
            <a:r>
              <a:rPr lang="en-US" altLang="zh-TW" dirty="0"/>
              <a:t>~</a:t>
            </a:r>
            <a:r>
              <a:rPr lang="zh-TW" altLang="en-US" dirty="0"/>
              <a:t> </a:t>
            </a:r>
            <a:r>
              <a:rPr lang="en-US" altLang="zh-TW" dirty="0"/>
              <a:t>17</a:t>
            </a:r>
            <a:r>
              <a:rPr lang="zh-TW" altLang="en-US" dirty="0"/>
              <a:t>  </a:t>
            </a:r>
            <a:r>
              <a:rPr lang="zh-TW" altLang="zh-TW" dirty="0"/>
              <a:t>’</a:t>
            </a:r>
            <a:r>
              <a:rPr lang="en-US" altLang="zh-TW" dirty="0"/>
              <a:t>02</a:t>
            </a:r>
            <a:r>
              <a:rPr lang="zh-TW" altLang="en-US" dirty="0"/>
              <a:t>      </a:t>
            </a:r>
            <a:r>
              <a:rPr lang="zh-TW" altLang="zh-TW" dirty="0"/>
              <a:t>”</a:t>
            </a:r>
            <a:r>
              <a:rPr lang="zh-TW" altLang="en-US" dirty="0"/>
              <a:t>  按暫停</a:t>
            </a:r>
            <a:r>
              <a:rPr lang="en-US" altLang="zh-TW" dirty="0"/>
              <a:t>,</a:t>
            </a:r>
            <a:r>
              <a:rPr lang="zh-TW" altLang="en-US" dirty="0"/>
              <a:t>  </a:t>
            </a:r>
            <a:endParaRPr lang="en-US" altLang="zh-TW" dirty="0"/>
          </a:p>
        </p:txBody>
      </p:sp>
      <p:sp>
        <p:nvSpPr>
          <p:cNvPr id="24579" name="投影片編號版面配置區 3">
            <a:extLst>
              <a:ext uri="{FF2B5EF4-FFF2-40B4-BE49-F238E27FC236}">
                <a16:creationId xmlns:a16="http://schemas.microsoft.com/office/drawing/2014/main" id="{433298EC-7411-4447-8DA6-06B2211C9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566892DD-4716-6E49-A761-73850F153468}" type="slidenum">
              <a:rPr lang="zh-TW" altLang="en-US" smtClean="0">
                <a:ea typeface="新細明體" panose="02020500000000000000" pitchFamily="18" charset="-12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投影片圖像版面配置區 1">
            <a:extLst>
              <a:ext uri="{FF2B5EF4-FFF2-40B4-BE49-F238E27FC236}">
                <a16:creationId xmlns:a16="http://schemas.microsoft.com/office/drawing/2014/main" id="{789C827D-6D9A-0E48-B611-B36C97A2C1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備忘稿版面配置區 2">
            <a:extLst>
              <a:ext uri="{FF2B5EF4-FFF2-40B4-BE49-F238E27FC236}">
                <a16:creationId xmlns:a16="http://schemas.microsoft.com/office/drawing/2014/main" id="{A5A29C7E-6D76-5849-AADA-1A3F4D86E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/>
          </a:p>
          <a:p>
            <a:r>
              <a:rPr lang="zh-TW" altLang="zh-TW"/>
              <a:t>如何控制不耐煩的個性？</a:t>
            </a:r>
          </a:p>
          <a:p>
            <a:r>
              <a:rPr lang="zh-TW" altLang="zh-TW"/>
              <a:t>問：問自己</a:t>
            </a:r>
          </a:p>
          <a:p>
            <a:r>
              <a:rPr lang="zh-TW" altLang="zh-TW"/>
              <a:t>慢：慢下來</a:t>
            </a:r>
          </a:p>
          <a:p>
            <a:r>
              <a:rPr lang="zh-TW" altLang="zh-TW"/>
              <a:t>少：少做點 </a:t>
            </a:r>
            <a:endParaRPr lang="en-US" altLang="zh-TW"/>
          </a:p>
          <a:p>
            <a:endParaRPr lang="zh-TW" altLang="en-US"/>
          </a:p>
        </p:txBody>
      </p:sp>
      <p:sp>
        <p:nvSpPr>
          <p:cNvPr id="26627" name="投影片編號版面配置區 3">
            <a:extLst>
              <a:ext uri="{FF2B5EF4-FFF2-40B4-BE49-F238E27FC236}">
                <a16:creationId xmlns:a16="http://schemas.microsoft.com/office/drawing/2014/main" id="{DC88DEF1-1A4F-A141-BAD2-FE11ED6ED0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E1226425-9BC3-CE40-8D6B-953AEA30B4AB}" type="slidenum">
              <a:rPr lang="zh-TW" altLang="en-US" smtClean="0">
                <a:ea typeface="新細明體" panose="02020500000000000000" pitchFamily="18" charset="-12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投影片圖像版面配置區 1">
            <a:extLst>
              <a:ext uri="{FF2B5EF4-FFF2-40B4-BE49-F238E27FC236}">
                <a16:creationId xmlns:a16="http://schemas.microsoft.com/office/drawing/2014/main" id="{A6951614-4B12-674A-8664-FD4555FCC8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備忘稿版面配置區 2">
            <a:extLst>
              <a:ext uri="{FF2B5EF4-FFF2-40B4-BE49-F238E27FC236}">
                <a16:creationId xmlns:a16="http://schemas.microsoft.com/office/drawing/2014/main" id="{61A0BBFB-F12F-1943-90E8-D008B212D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https://</a:t>
            </a:r>
            <a:r>
              <a:rPr lang="en-US" altLang="zh-TW" dirty="0" err="1"/>
              <a:t>www.youtube.com</a:t>
            </a:r>
            <a:r>
              <a:rPr lang="en-US" altLang="zh-TW" dirty="0"/>
              <a:t>/</a:t>
            </a:r>
            <a:r>
              <a:rPr lang="en-US" altLang="zh-TW" dirty="0" err="1"/>
              <a:t>watch?v</a:t>
            </a:r>
            <a:r>
              <a:rPr lang="en-US" altLang="zh-TW" dirty="0"/>
              <a:t>=k75Mid3XeIM</a:t>
            </a:r>
          </a:p>
          <a:p>
            <a:endParaRPr lang="en-US" altLang="zh-TW" dirty="0"/>
          </a:p>
          <a:p>
            <a:r>
              <a:rPr lang="zh-TW" altLang="zh-TW" dirty="0"/>
              <a:t>播放</a:t>
            </a:r>
            <a:r>
              <a:rPr lang="en-US" altLang="zh-TW" dirty="0"/>
              <a:t>20</a:t>
            </a:r>
            <a:r>
              <a:rPr lang="zh-TW" altLang="zh-TW" dirty="0"/>
              <a:t>’</a:t>
            </a:r>
            <a:r>
              <a:rPr lang="en-US" altLang="zh-TW" dirty="0"/>
              <a:t>12</a:t>
            </a:r>
            <a:r>
              <a:rPr lang="zh-TW" altLang="zh-TW" dirty="0"/>
              <a:t>”</a:t>
            </a:r>
            <a:r>
              <a:rPr lang="en-US" altLang="zh-TW" dirty="0"/>
              <a:t>~</a:t>
            </a:r>
            <a:r>
              <a:rPr lang="zh-TW" altLang="en-US" dirty="0"/>
              <a:t> </a:t>
            </a:r>
            <a:r>
              <a:rPr lang="en-US" altLang="zh-TW" dirty="0"/>
              <a:t>23</a:t>
            </a:r>
            <a:r>
              <a:rPr lang="zh-TW" altLang="en-US" dirty="0"/>
              <a:t>  </a:t>
            </a:r>
            <a:r>
              <a:rPr lang="zh-TW" altLang="zh-TW" dirty="0"/>
              <a:t>’</a:t>
            </a:r>
            <a:r>
              <a:rPr lang="en-US" altLang="zh-TW" dirty="0"/>
              <a:t>00</a:t>
            </a:r>
            <a:r>
              <a:rPr lang="zh-TW" altLang="en-US" dirty="0"/>
              <a:t>     </a:t>
            </a:r>
            <a:r>
              <a:rPr lang="zh-TW" altLang="zh-TW" dirty="0"/>
              <a:t>”</a:t>
            </a:r>
            <a:r>
              <a:rPr lang="zh-TW" altLang="en-US" dirty="0"/>
              <a:t>  續播</a:t>
            </a:r>
            <a:endParaRPr lang="en-US" altLang="zh-TW" dirty="0"/>
          </a:p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28675" name="投影片編號版面配置區 3">
            <a:extLst>
              <a:ext uri="{FF2B5EF4-FFF2-40B4-BE49-F238E27FC236}">
                <a16:creationId xmlns:a16="http://schemas.microsoft.com/office/drawing/2014/main" id="{F64848A1-439C-FF45-91AC-DD2FDB08F3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24026AD-85A9-CD47-A5DB-18943999D96C}" type="slidenum">
              <a:rPr lang="zh-TW" altLang="en-US" smtClean="0">
                <a:ea typeface="新細明體" panose="02020500000000000000" pitchFamily="18" charset="-12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99B3E324-6A83-974C-B056-39BE486EE9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F9A3D53E-C0E7-A64B-A47D-849E0C3C44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59AC3A0-3C2F-EA4C-A3C7-B1AFCA70E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FDB89E-B776-8A41-AF9A-0578B1480156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投影片影像版面配置區 1">
            <a:extLst>
              <a:ext uri="{FF2B5EF4-FFF2-40B4-BE49-F238E27FC236}">
                <a16:creationId xmlns:a16="http://schemas.microsoft.com/office/drawing/2014/main" id="{1BB9C997-0095-6F4B-BA34-38E3494126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備忘稿版面配置區 2">
            <a:extLst>
              <a:ext uri="{FF2B5EF4-FFF2-40B4-BE49-F238E27FC236}">
                <a16:creationId xmlns:a16="http://schemas.microsoft.com/office/drawing/2014/main" id="{2163DBE5-E016-7440-AC72-2DD7438792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zh-TW" altLang="en-US"/>
          </a:p>
        </p:txBody>
      </p:sp>
      <p:sp>
        <p:nvSpPr>
          <p:cNvPr id="32771" name="投影片編號版面配置區 3">
            <a:extLst>
              <a:ext uri="{FF2B5EF4-FFF2-40B4-BE49-F238E27FC236}">
                <a16:creationId xmlns:a16="http://schemas.microsoft.com/office/drawing/2014/main" id="{DAD95B2B-6C55-914B-8069-F21BB34BB1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608D0C-98BB-2545-A019-FE78FDB0EE52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467189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AA7E06E4-ED3E-7B43-BDD1-39664B2FFAC9}"/>
              </a:ext>
            </a:extLst>
          </p:cNvPr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手繪多邊形​​ 41">
              <a:extLst>
                <a:ext uri="{FF2B5EF4-FFF2-40B4-BE49-F238E27FC236}">
                  <a16:creationId xmlns:a16="http://schemas.microsoft.com/office/drawing/2014/main" id="{EE3FA8F0-A84C-D843-AADB-74BE41B82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​​ 42">
              <a:extLst>
                <a:ext uri="{FF2B5EF4-FFF2-40B4-BE49-F238E27FC236}">
                  <a16:creationId xmlns:a16="http://schemas.microsoft.com/office/drawing/2014/main" id="{9E9C81D1-6F42-054F-91A3-82CE7B95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>
              <a:extLst>
                <a:ext uri="{FF2B5EF4-FFF2-40B4-BE49-F238E27FC236}">
                  <a16:creationId xmlns:a16="http://schemas.microsoft.com/office/drawing/2014/main" id="{33D16E2C-8787-4342-9D33-C9767BB6F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4">
              <a:extLst>
                <a:ext uri="{FF2B5EF4-FFF2-40B4-BE49-F238E27FC236}">
                  <a16:creationId xmlns:a16="http://schemas.microsoft.com/office/drawing/2014/main" id="{B404F5B3-90F6-2448-B5C6-A2D286B94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5">
              <a:extLst>
                <a:ext uri="{FF2B5EF4-FFF2-40B4-BE49-F238E27FC236}">
                  <a16:creationId xmlns:a16="http://schemas.microsoft.com/office/drawing/2014/main" id="{12B11EB3-83F5-0A49-9744-2FD81082A8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>
              <a:extLst>
                <a:ext uri="{FF2B5EF4-FFF2-40B4-BE49-F238E27FC236}">
                  <a16:creationId xmlns:a16="http://schemas.microsoft.com/office/drawing/2014/main" id="{BCAB3D77-C31B-2044-ABE6-DB45306651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>
              <a:extLst>
                <a:ext uri="{FF2B5EF4-FFF2-40B4-BE49-F238E27FC236}">
                  <a16:creationId xmlns:a16="http://schemas.microsoft.com/office/drawing/2014/main" id="{24ADA86B-5057-834A-B371-44C239451C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>
              <a:extLst>
                <a:ext uri="{FF2B5EF4-FFF2-40B4-BE49-F238E27FC236}">
                  <a16:creationId xmlns:a16="http://schemas.microsoft.com/office/drawing/2014/main" id="{509BE494-5093-6B48-BF8A-9CA6D8D5B4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>
              <a:extLst>
                <a:ext uri="{FF2B5EF4-FFF2-40B4-BE49-F238E27FC236}">
                  <a16:creationId xmlns:a16="http://schemas.microsoft.com/office/drawing/2014/main" id="{9ABCA0C2-5FD2-E14D-9B94-49D194DDA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>
              <a:extLst>
                <a:ext uri="{FF2B5EF4-FFF2-40B4-BE49-F238E27FC236}">
                  <a16:creationId xmlns:a16="http://schemas.microsoft.com/office/drawing/2014/main" id="{ED544A62-FAC9-B14E-816A-354DD8EADA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>
              <a:extLst>
                <a:ext uri="{FF2B5EF4-FFF2-40B4-BE49-F238E27FC236}">
                  <a16:creationId xmlns:a16="http://schemas.microsoft.com/office/drawing/2014/main" id="{6BA5C061-B279-0B4A-A9F1-088E3605BD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>
              <a:extLst>
                <a:ext uri="{FF2B5EF4-FFF2-40B4-BE49-F238E27FC236}">
                  <a16:creationId xmlns:a16="http://schemas.microsoft.com/office/drawing/2014/main" id="{63B51F8D-A103-3C4F-AAC6-1BA325C721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7142D5A0-0C0A-7D41-A43C-F3A2603A2547}"/>
              </a:ext>
            </a:extLst>
          </p:cNvPr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手繪多邊形​​ 41">
              <a:extLst>
                <a:ext uri="{FF2B5EF4-FFF2-40B4-BE49-F238E27FC236}">
                  <a16:creationId xmlns:a16="http://schemas.microsoft.com/office/drawing/2014/main" id="{ABBFD738-E578-1C4D-A600-A4A6EE20D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手繪多邊形​​ 42">
              <a:extLst>
                <a:ext uri="{FF2B5EF4-FFF2-40B4-BE49-F238E27FC236}">
                  <a16:creationId xmlns:a16="http://schemas.microsoft.com/office/drawing/2014/main" id="{8A6401D0-0540-5641-859C-0D5F08537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手繪多邊形​​ 43">
              <a:extLst>
                <a:ext uri="{FF2B5EF4-FFF2-40B4-BE49-F238E27FC236}">
                  <a16:creationId xmlns:a16="http://schemas.microsoft.com/office/drawing/2014/main" id="{4E63F381-AEF7-9D42-AEFB-6B5068E6C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4">
              <a:extLst>
                <a:ext uri="{FF2B5EF4-FFF2-40B4-BE49-F238E27FC236}">
                  <a16:creationId xmlns:a16="http://schemas.microsoft.com/office/drawing/2014/main" id="{910D9105-9E2F-2D46-816C-27BB0D499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5">
              <a:extLst>
                <a:ext uri="{FF2B5EF4-FFF2-40B4-BE49-F238E27FC236}">
                  <a16:creationId xmlns:a16="http://schemas.microsoft.com/office/drawing/2014/main" id="{EC7A60FE-79F1-DD46-9B0B-67991A8C23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6">
              <a:extLst>
                <a:ext uri="{FF2B5EF4-FFF2-40B4-BE49-F238E27FC236}">
                  <a16:creationId xmlns:a16="http://schemas.microsoft.com/office/drawing/2014/main" id="{E5EAFBC1-911C-BD43-8C34-B3823281B4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7">
              <a:extLst>
                <a:ext uri="{FF2B5EF4-FFF2-40B4-BE49-F238E27FC236}">
                  <a16:creationId xmlns:a16="http://schemas.microsoft.com/office/drawing/2014/main" id="{83590715-CE63-A045-B244-5E1ABC5BE7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8">
              <a:extLst>
                <a:ext uri="{FF2B5EF4-FFF2-40B4-BE49-F238E27FC236}">
                  <a16:creationId xmlns:a16="http://schemas.microsoft.com/office/drawing/2014/main" id="{9BCB6D54-A62D-4242-97EF-A79391571A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9">
              <a:extLst>
                <a:ext uri="{FF2B5EF4-FFF2-40B4-BE49-F238E27FC236}">
                  <a16:creationId xmlns:a16="http://schemas.microsoft.com/office/drawing/2014/main" id="{1F8A1E66-AEA0-7145-B9B4-816B442735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50">
              <a:extLst>
                <a:ext uri="{FF2B5EF4-FFF2-40B4-BE49-F238E27FC236}">
                  <a16:creationId xmlns:a16="http://schemas.microsoft.com/office/drawing/2014/main" id="{92643DE4-33D8-8F47-890B-809D77C011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51">
              <a:extLst>
                <a:ext uri="{FF2B5EF4-FFF2-40B4-BE49-F238E27FC236}">
                  <a16:creationId xmlns:a16="http://schemas.microsoft.com/office/drawing/2014/main" id="{589FFE74-45AE-CC40-AF5A-A1037B2D5A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2">
              <a:extLst>
                <a:ext uri="{FF2B5EF4-FFF2-40B4-BE49-F238E27FC236}">
                  <a16:creationId xmlns:a16="http://schemas.microsoft.com/office/drawing/2014/main" id="{2E9B06AF-5B8D-1246-A35B-5E92C6504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11553710-FF25-DB4D-AAB7-DBC7A6EA53D5}"/>
              </a:ext>
            </a:extLst>
          </p:cNvPr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手繪多邊形​​ 41">
              <a:extLst>
                <a:ext uri="{FF2B5EF4-FFF2-40B4-BE49-F238E27FC236}">
                  <a16:creationId xmlns:a16="http://schemas.microsoft.com/office/drawing/2014/main" id="{3819469D-A981-3F46-90C1-296D2C47D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手繪多邊形​​ 42">
              <a:extLst>
                <a:ext uri="{FF2B5EF4-FFF2-40B4-BE49-F238E27FC236}">
                  <a16:creationId xmlns:a16="http://schemas.microsoft.com/office/drawing/2014/main" id="{FC4F57CC-ED42-6A4D-AB64-368BE85BA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手繪多邊形​​ 43">
              <a:extLst>
                <a:ext uri="{FF2B5EF4-FFF2-40B4-BE49-F238E27FC236}">
                  <a16:creationId xmlns:a16="http://schemas.microsoft.com/office/drawing/2014/main" id="{503A96C3-0084-4549-A904-B826C4AE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手繪多邊形​​ 44">
              <a:extLst>
                <a:ext uri="{FF2B5EF4-FFF2-40B4-BE49-F238E27FC236}">
                  <a16:creationId xmlns:a16="http://schemas.microsoft.com/office/drawing/2014/main" id="{2B925961-9551-9141-B74A-2032CBCB1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手繪多邊形​​ 45">
              <a:extLst>
                <a:ext uri="{FF2B5EF4-FFF2-40B4-BE49-F238E27FC236}">
                  <a16:creationId xmlns:a16="http://schemas.microsoft.com/office/drawing/2014/main" id="{7946D2D8-91BA-C54B-B19E-E9A6941D74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手繪多邊形​​ 46">
              <a:extLst>
                <a:ext uri="{FF2B5EF4-FFF2-40B4-BE49-F238E27FC236}">
                  <a16:creationId xmlns:a16="http://schemas.microsoft.com/office/drawing/2014/main" id="{66456D09-B845-0B46-A6E0-89632F8AC4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手繪多邊形​​ 47">
              <a:extLst>
                <a:ext uri="{FF2B5EF4-FFF2-40B4-BE49-F238E27FC236}">
                  <a16:creationId xmlns:a16="http://schemas.microsoft.com/office/drawing/2014/main" id="{F29BE0E7-406A-C24F-9F96-B648B71124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手繪多邊形​​ 48">
              <a:extLst>
                <a:ext uri="{FF2B5EF4-FFF2-40B4-BE49-F238E27FC236}">
                  <a16:creationId xmlns:a16="http://schemas.microsoft.com/office/drawing/2014/main" id="{C529F4FB-C278-D644-8F8B-AAB97076F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手繪多邊形​​ 49">
              <a:extLst>
                <a:ext uri="{FF2B5EF4-FFF2-40B4-BE49-F238E27FC236}">
                  <a16:creationId xmlns:a16="http://schemas.microsoft.com/office/drawing/2014/main" id="{488D3BE2-DD6D-6C4E-A9D2-83BC63DD8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手繪多邊形​​ 50">
              <a:extLst>
                <a:ext uri="{FF2B5EF4-FFF2-40B4-BE49-F238E27FC236}">
                  <a16:creationId xmlns:a16="http://schemas.microsoft.com/office/drawing/2014/main" id="{37598E84-6932-AB46-B73A-B2048D159D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手繪多邊形​​ 51">
              <a:extLst>
                <a:ext uri="{FF2B5EF4-FFF2-40B4-BE49-F238E27FC236}">
                  <a16:creationId xmlns:a16="http://schemas.microsoft.com/office/drawing/2014/main" id="{F68EFAC2-009E-CF48-978F-C92093DC0B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手繪多邊形​​ 52">
              <a:extLst>
                <a:ext uri="{FF2B5EF4-FFF2-40B4-BE49-F238E27FC236}">
                  <a16:creationId xmlns:a16="http://schemas.microsoft.com/office/drawing/2014/main" id="{8C136235-33D0-7C44-B40E-1162C15BE9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 noProof="0"/>
              <a:t>編輯母片文字樣式</a:t>
            </a:r>
          </a:p>
        </p:txBody>
      </p:sp>
      <p:sp>
        <p:nvSpPr>
          <p:cNvPr id="46" name="投影片編號預留位置 7">
            <a:extLst>
              <a:ext uri="{FF2B5EF4-FFF2-40B4-BE49-F238E27FC236}">
                <a16:creationId xmlns:a16="http://schemas.microsoft.com/office/drawing/2014/main" id="{14EDD084-4087-3148-ACF8-24F2421DF46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F674D49-F60F-BE43-8D01-9C4E22F28E91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7" name="頁尾預留位置 6">
            <a:extLst>
              <a:ext uri="{FF2B5EF4-FFF2-40B4-BE49-F238E27FC236}">
                <a16:creationId xmlns:a16="http://schemas.microsoft.com/office/drawing/2014/main" id="{6D52F240-5CBF-AC49-AC1C-58DEB29C616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8" name="日期預留位置 3">
            <a:extLst>
              <a:ext uri="{FF2B5EF4-FFF2-40B4-BE49-F238E27FC236}">
                <a16:creationId xmlns:a16="http://schemas.microsoft.com/office/drawing/2014/main" id="{B318114D-3ADC-0642-B589-4144FBCDADF1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28B2F227-C856-0944-8170-E194083ABC28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518047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投影片編號預留位置 5">
            <a:extLst>
              <a:ext uri="{FF2B5EF4-FFF2-40B4-BE49-F238E27FC236}">
                <a16:creationId xmlns:a16="http://schemas.microsoft.com/office/drawing/2014/main" id="{ABFC9B8B-DA5C-E242-A3A8-C0CF8C1C93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EE4AC-6919-BE43-A4DF-B5128555BC1D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6" name="頁尾預留位置 4">
            <a:extLst>
              <a:ext uri="{FF2B5EF4-FFF2-40B4-BE49-F238E27FC236}">
                <a16:creationId xmlns:a16="http://schemas.microsoft.com/office/drawing/2014/main" id="{20A3C895-1421-F64D-9E8B-46BAB494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日期預留位置 3">
            <a:extLst>
              <a:ext uri="{FF2B5EF4-FFF2-40B4-BE49-F238E27FC236}">
                <a16:creationId xmlns:a16="http://schemas.microsoft.com/office/drawing/2014/main" id="{34A79294-3762-8347-9072-41170185EF2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78AA2-FDA0-F742-B545-27C8768F4F48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178693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6">
            <a:extLst>
              <a:ext uri="{FF2B5EF4-FFF2-40B4-BE49-F238E27FC236}">
                <a16:creationId xmlns:a16="http://schemas.microsoft.com/office/drawing/2014/main" id="{B942CCE4-5C30-7C43-84A0-9DEFE8129E26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手繪多邊形​​ 42">
              <a:extLst>
                <a:ext uri="{FF2B5EF4-FFF2-40B4-BE49-F238E27FC236}">
                  <a16:creationId xmlns:a16="http://schemas.microsoft.com/office/drawing/2014/main" id="{A812A62A-15E8-1C48-B08A-6819F1DA6AF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手繪多邊形​​ 43">
              <a:extLst>
                <a:ext uri="{FF2B5EF4-FFF2-40B4-BE49-F238E27FC236}">
                  <a16:creationId xmlns:a16="http://schemas.microsoft.com/office/drawing/2014/main" id="{121CA587-132D-3744-B524-6E6D15D814C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" name="群組 9">
              <a:extLst>
                <a:ext uri="{FF2B5EF4-FFF2-40B4-BE49-F238E27FC236}">
                  <a16:creationId xmlns:a16="http://schemas.microsoft.com/office/drawing/2014/main" id="{C6364DD1-DD82-974D-A71F-17C427E97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手繪多邊形​​ 41">
                <a:extLst>
                  <a:ext uri="{FF2B5EF4-FFF2-40B4-BE49-F238E27FC236}">
                    <a16:creationId xmlns:a16="http://schemas.microsoft.com/office/drawing/2014/main" id="{DE1718DC-CE39-1542-98E8-3F9FB8BBD99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手繪多邊形​​ 44">
                <a:extLst>
                  <a:ext uri="{FF2B5EF4-FFF2-40B4-BE49-F238E27FC236}">
                    <a16:creationId xmlns:a16="http://schemas.microsoft.com/office/drawing/2014/main" id="{ACF7FB91-355F-A943-BACC-6874CE43E48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67555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9" name="手繪多邊形​​ 45">
              <a:extLst>
                <a:ext uri="{FF2B5EF4-FFF2-40B4-BE49-F238E27FC236}">
                  <a16:creationId xmlns:a16="http://schemas.microsoft.com/office/drawing/2014/main" id="{94EF5AEB-FEB9-5E44-956D-32F503B2E991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6">
              <a:extLst>
                <a:ext uri="{FF2B5EF4-FFF2-40B4-BE49-F238E27FC236}">
                  <a16:creationId xmlns:a16="http://schemas.microsoft.com/office/drawing/2014/main" id="{C7EFC1D1-ED43-FE48-B3EB-897C100272DE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7">
              <a:extLst>
                <a:ext uri="{FF2B5EF4-FFF2-40B4-BE49-F238E27FC236}">
                  <a16:creationId xmlns:a16="http://schemas.microsoft.com/office/drawing/2014/main" id="{EA46EAAF-3AA1-EA49-AE5B-CBC2EEE6CAE6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8">
              <a:extLst>
                <a:ext uri="{FF2B5EF4-FFF2-40B4-BE49-F238E27FC236}">
                  <a16:creationId xmlns:a16="http://schemas.microsoft.com/office/drawing/2014/main" id="{841DE9B7-59F4-BB42-99C8-E2E029998E98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9">
              <a:extLst>
                <a:ext uri="{FF2B5EF4-FFF2-40B4-BE49-F238E27FC236}">
                  <a16:creationId xmlns:a16="http://schemas.microsoft.com/office/drawing/2014/main" id="{8D1D1FE2-DC2D-6C45-A674-9507A6FF1EDB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50">
              <a:extLst>
                <a:ext uri="{FF2B5EF4-FFF2-40B4-BE49-F238E27FC236}">
                  <a16:creationId xmlns:a16="http://schemas.microsoft.com/office/drawing/2014/main" id="{DD45CAA8-82F8-FB43-A133-E0CC2323EA92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51">
              <a:extLst>
                <a:ext uri="{FF2B5EF4-FFF2-40B4-BE49-F238E27FC236}">
                  <a16:creationId xmlns:a16="http://schemas.microsoft.com/office/drawing/2014/main" id="{C0B5E2FA-23A6-1948-AA8F-1626E1504E3D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52">
              <a:extLst>
                <a:ext uri="{FF2B5EF4-FFF2-40B4-BE49-F238E27FC236}">
                  <a16:creationId xmlns:a16="http://schemas.microsoft.com/office/drawing/2014/main" id="{60C7A046-A4B7-2645-ACB7-7A6DF6B6182A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投影片編號預留位置 6">
            <a:extLst>
              <a:ext uri="{FF2B5EF4-FFF2-40B4-BE49-F238E27FC236}">
                <a16:creationId xmlns:a16="http://schemas.microsoft.com/office/drawing/2014/main" id="{04CC6294-29D9-3945-B00A-AB9D827521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1816CDA-5D16-6646-BAFB-D2AC0AB4E155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20" name="頁尾預留位置 5">
            <a:extLst>
              <a:ext uri="{FF2B5EF4-FFF2-40B4-BE49-F238E27FC236}">
                <a16:creationId xmlns:a16="http://schemas.microsoft.com/office/drawing/2014/main" id="{FE20217F-15AF-6744-A491-AC8C90E67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1" name="日期預留位置 3">
            <a:extLst>
              <a:ext uri="{FF2B5EF4-FFF2-40B4-BE49-F238E27FC236}">
                <a16:creationId xmlns:a16="http://schemas.microsoft.com/office/drawing/2014/main" id="{DE662D0B-39E9-4E4E-A9A5-A457986AC74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A277508E-305E-0A4E-8787-3144A3D5252E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400631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投影片編號預留位置 5">
            <a:extLst>
              <a:ext uri="{FF2B5EF4-FFF2-40B4-BE49-F238E27FC236}">
                <a16:creationId xmlns:a16="http://schemas.microsoft.com/office/drawing/2014/main" id="{3CE57EB8-ACAA-D74F-96F9-5A0481A73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9F0B-9C76-8846-8FC5-F8A309335FB9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C2016FB9-CFAF-4D47-B14A-37BF7210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日期預留位置 3">
            <a:extLst>
              <a:ext uri="{FF2B5EF4-FFF2-40B4-BE49-F238E27FC236}">
                <a16:creationId xmlns:a16="http://schemas.microsoft.com/office/drawing/2014/main" id="{8ABAAA74-A4DC-6E42-9F77-348808D9BC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7C046-E2B3-B447-827A-B0C030A4874A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285257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投影片編號預留位置 5">
            <a:extLst>
              <a:ext uri="{FF2B5EF4-FFF2-40B4-BE49-F238E27FC236}">
                <a16:creationId xmlns:a16="http://schemas.microsoft.com/office/drawing/2014/main" id="{71E7D81D-6DBC-C642-941D-8581AAFDC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10DBA-8936-6C43-B14E-468DA97D22A0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EA2A249F-8702-4747-92C7-F1CA2ECD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日期預留位置 3">
            <a:extLst>
              <a:ext uri="{FF2B5EF4-FFF2-40B4-BE49-F238E27FC236}">
                <a16:creationId xmlns:a16="http://schemas.microsoft.com/office/drawing/2014/main" id="{9108F432-E894-DC4F-AF4A-36D82938410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F07E3910-4188-244A-90FF-079F258FCCEA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048179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投影片編號預留位置 5">
            <a:extLst>
              <a:ext uri="{FF2B5EF4-FFF2-40B4-BE49-F238E27FC236}">
                <a16:creationId xmlns:a16="http://schemas.microsoft.com/office/drawing/2014/main" id="{CE020571-3183-1D43-9DED-78316B158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AD35-4266-DA41-A426-AED39415B366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88FCCD25-D52E-8049-AD28-D0E601BBF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日期預留位置 3">
            <a:extLst>
              <a:ext uri="{FF2B5EF4-FFF2-40B4-BE49-F238E27FC236}">
                <a16:creationId xmlns:a16="http://schemas.microsoft.com/office/drawing/2014/main" id="{3486EF43-05E3-674C-B2F3-7F844F45B60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D47D6-4E57-1C48-A07C-89D0E35306A6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741300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7575635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投影片編號預留位置 5">
            <a:extLst>
              <a:ext uri="{FF2B5EF4-FFF2-40B4-BE49-F238E27FC236}">
                <a16:creationId xmlns:a16="http://schemas.microsoft.com/office/drawing/2014/main" id="{463E299B-FA9A-3542-8D43-785DB61524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EFC6-012B-F94D-ADA5-500798BCC570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6" name="頁尾預留位置 4">
            <a:extLst>
              <a:ext uri="{FF2B5EF4-FFF2-40B4-BE49-F238E27FC236}">
                <a16:creationId xmlns:a16="http://schemas.microsoft.com/office/drawing/2014/main" id="{12A66B96-5ACA-EF48-BE09-CEC20AA9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日期預留位置 3">
            <a:extLst>
              <a:ext uri="{FF2B5EF4-FFF2-40B4-BE49-F238E27FC236}">
                <a16:creationId xmlns:a16="http://schemas.microsoft.com/office/drawing/2014/main" id="{08772368-C4AC-E74A-9713-330142CC81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E10A-0788-964D-91CA-5B527DFD9904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185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5">
            <a:extLst>
              <a:ext uri="{FF2B5EF4-FFF2-40B4-BE49-F238E27FC236}">
                <a16:creationId xmlns:a16="http://schemas.microsoft.com/office/drawing/2014/main" id="{2D2730C9-B750-4C4F-8FB1-48C58F8DA1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BE339-35AC-9740-B618-6EDC5455C7B8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8" name="頁尾預留位置 4">
            <a:extLst>
              <a:ext uri="{FF2B5EF4-FFF2-40B4-BE49-F238E27FC236}">
                <a16:creationId xmlns:a16="http://schemas.microsoft.com/office/drawing/2014/main" id="{95F6803E-A9F7-1841-9722-6F671F9F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日期預留位置 3">
            <a:extLst>
              <a:ext uri="{FF2B5EF4-FFF2-40B4-BE49-F238E27FC236}">
                <a16:creationId xmlns:a16="http://schemas.microsoft.com/office/drawing/2014/main" id="{CF9C286A-5C7F-5542-A6FD-254BE39212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1904-7095-3E41-80D5-5BFF520B9EC1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438405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預留位置 5">
            <a:extLst>
              <a:ext uri="{FF2B5EF4-FFF2-40B4-BE49-F238E27FC236}">
                <a16:creationId xmlns:a16="http://schemas.microsoft.com/office/drawing/2014/main" id="{7AAEDBA4-8765-0643-8BC8-56186814B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C05FD-7501-0549-8AAB-EC7DB78E6A6B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" name="頁尾預留位置 4">
            <a:extLst>
              <a:ext uri="{FF2B5EF4-FFF2-40B4-BE49-F238E27FC236}">
                <a16:creationId xmlns:a16="http://schemas.microsoft.com/office/drawing/2014/main" id="{1BB896CC-5152-F04C-92A2-FC2F0147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日期預留位置 3">
            <a:extLst>
              <a:ext uri="{FF2B5EF4-FFF2-40B4-BE49-F238E27FC236}">
                <a16:creationId xmlns:a16="http://schemas.microsoft.com/office/drawing/2014/main" id="{F11E7BE7-53EE-7246-8A06-2EC7E652C1C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54E79-DA7A-0847-A889-A5C33A619060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779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預留位置 5">
            <a:extLst>
              <a:ext uri="{FF2B5EF4-FFF2-40B4-BE49-F238E27FC236}">
                <a16:creationId xmlns:a16="http://schemas.microsoft.com/office/drawing/2014/main" id="{0E5AA039-5066-4E4D-A818-03BBAF9418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C0D8-5DA6-AF4E-93E1-C0B52590DBB4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3" name="頁尾預留位置 4">
            <a:extLst>
              <a:ext uri="{FF2B5EF4-FFF2-40B4-BE49-F238E27FC236}">
                <a16:creationId xmlns:a16="http://schemas.microsoft.com/office/drawing/2014/main" id="{18C397F9-A075-6644-972C-C0038A0D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5F09E17B-0523-CB47-ACF7-2C05601ABAE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2EC8-397B-6341-A3B6-874ACDA17A56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201412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564F2390-05B5-D74C-A748-85CC1E735312}"/>
              </a:ext>
            </a:extLst>
          </p:cNvPr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手繪多邊形​​ 41">
              <a:extLst>
                <a:ext uri="{FF2B5EF4-FFF2-40B4-BE49-F238E27FC236}">
                  <a16:creationId xmlns:a16="http://schemas.microsoft.com/office/drawing/2014/main" id="{A1AE3078-66EB-204A-A50C-7DBCB4E92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​​ 42">
              <a:extLst>
                <a:ext uri="{FF2B5EF4-FFF2-40B4-BE49-F238E27FC236}">
                  <a16:creationId xmlns:a16="http://schemas.microsoft.com/office/drawing/2014/main" id="{0E11E2BB-43FD-9040-8572-9DB7E72A1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>
              <a:extLst>
                <a:ext uri="{FF2B5EF4-FFF2-40B4-BE49-F238E27FC236}">
                  <a16:creationId xmlns:a16="http://schemas.microsoft.com/office/drawing/2014/main" id="{ECC0D3C3-B0C7-CE43-881B-911B5ED1C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4">
              <a:extLst>
                <a:ext uri="{FF2B5EF4-FFF2-40B4-BE49-F238E27FC236}">
                  <a16:creationId xmlns:a16="http://schemas.microsoft.com/office/drawing/2014/main" id="{B30C40D3-F59C-9542-9797-7ECDA40D8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5">
              <a:extLst>
                <a:ext uri="{FF2B5EF4-FFF2-40B4-BE49-F238E27FC236}">
                  <a16:creationId xmlns:a16="http://schemas.microsoft.com/office/drawing/2014/main" id="{532C0155-5D68-3343-A706-1E810C57FA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>
              <a:extLst>
                <a:ext uri="{FF2B5EF4-FFF2-40B4-BE49-F238E27FC236}">
                  <a16:creationId xmlns:a16="http://schemas.microsoft.com/office/drawing/2014/main" id="{FDF4E714-1700-B54B-AB90-B7B9B6F19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>
              <a:extLst>
                <a:ext uri="{FF2B5EF4-FFF2-40B4-BE49-F238E27FC236}">
                  <a16:creationId xmlns:a16="http://schemas.microsoft.com/office/drawing/2014/main" id="{FE1E7562-E05D-BE4D-A851-8B27B1101C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>
              <a:extLst>
                <a:ext uri="{FF2B5EF4-FFF2-40B4-BE49-F238E27FC236}">
                  <a16:creationId xmlns:a16="http://schemas.microsoft.com/office/drawing/2014/main" id="{5943DB19-0128-5C46-9E26-4711B12A8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>
              <a:extLst>
                <a:ext uri="{FF2B5EF4-FFF2-40B4-BE49-F238E27FC236}">
                  <a16:creationId xmlns:a16="http://schemas.microsoft.com/office/drawing/2014/main" id="{E51C3E10-83E0-5945-A3EB-9081662E5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>
              <a:extLst>
                <a:ext uri="{FF2B5EF4-FFF2-40B4-BE49-F238E27FC236}">
                  <a16:creationId xmlns:a16="http://schemas.microsoft.com/office/drawing/2014/main" id="{9AC04B16-B301-A046-8D20-396AC73ABB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>
              <a:extLst>
                <a:ext uri="{FF2B5EF4-FFF2-40B4-BE49-F238E27FC236}">
                  <a16:creationId xmlns:a16="http://schemas.microsoft.com/office/drawing/2014/main" id="{DE95ECD2-5453-C94B-862B-757BF5C09C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>
              <a:extLst>
                <a:ext uri="{FF2B5EF4-FFF2-40B4-BE49-F238E27FC236}">
                  <a16:creationId xmlns:a16="http://schemas.microsoft.com/office/drawing/2014/main" id="{0FEB2087-E8FF-4A48-B1F8-443EFE6D6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2F0AE4DD-CD1B-4941-8A86-6C83480C0909}"/>
              </a:ext>
            </a:extLst>
          </p:cNvPr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手繪多邊形​​ 41">
              <a:extLst>
                <a:ext uri="{FF2B5EF4-FFF2-40B4-BE49-F238E27FC236}">
                  <a16:creationId xmlns:a16="http://schemas.microsoft.com/office/drawing/2014/main" id="{8DE6B0F3-AF79-E44E-A458-A8CAF8156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手繪多邊形​​ 42">
              <a:extLst>
                <a:ext uri="{FF2B5EF4-FFF2-40B4-BE49-F238E27FC236}">
                  <a16:creationId xmlns:a16="http://schemas.microsoft.com/office/drawing/2014/main" id="{3B94E2D7-6225-534B-8CD1-316C8026A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手繪多邊形​​ 43">
              <a:extLst>
                <a:ext uri="{FF2B5EF4-FFF2-40B4-BE49-F238E27FC236}">
                  <a16:creationId xmlns:a16="http://schemas.microsoft.com/office/drawing/2014/main" id="{B837BED2-F22A-824D-B3CC-630E52A5A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4">
              <a:extLst>
                <a:ext uri="{FF2B5EF4-FFF2-40B4-BE49-F238E27FC236}">
                  <a16:creationId xmlns:a16="http://schemas.microsoft.com/office/drawing/2014/main" id="{824C5DC6-EF26-8A46-BC6A-558B7B0F5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5">
              <a:extLst>
                <a:ext uri="{FF2B5EF4-FFF2-40B4-BE49-F238E27FC236}">
                  <a16:creationId xmlns:a16="http://schemas.microsoft.com/office/drawing/2014/main" id="{9951F941-AD0F-5243-B39E-E8AF4729E0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6">
              <a:extLst>
                <a:ext uri="{FF2B5EF4-FFF2-40B4-BE49-F238E27FC236}">
                  <a16:creationId xmlns:a16="http://schemas.microsoft.com/office/drawing/2014/main" id="{8F07BADA-EAC5-794A-B227-1B881D1F2B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7">
              <a:extLst>
                <a:ext uri="{FF2B5EF4-FFF2-40B4-BE49-F238E27FC236}">
                  <a16:creationId xmlns:a16="http://schemas.microsoft.com/office/drawing/2014/main" id="{743E4274-E310-374C-8CAB-A019632DFA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8">
              <a:extLst>
                <a:ext uri="{FF2B5EF4-FFF2-40B4-BE49-F238E27FC236}">
                  <a16:creationId xmlns:a16="http://schemas.microsoft.com/office/drawing/2014/main" id="{05696730-2528-9946-BF69-CFB168471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9">
              <a:extLst>
                <a:ext uri="{FF2B5EF4-FFF2-40B4-BE49-F238E27FC236}">
                  <a16:creationId xmlns:a16="http://schemas.microsoft.com/office/drawing/2014/main" id="{47E8792C-21FD-B64D-B714-8F270637F5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50">
              <a:extLst>
                <a:ext uri="{FF2B5EF4-FFF2-40B4-BE49-F238E27FC236}">
                  <a16:creationId xmlns:a16="http://schemas.microsoft.com/office/drawing/2014/main" id="{1D940D18-A320-2E46-BDD7-E3E4DC6746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51">
              <a:extLst>
                <a:ext uri="{FF2B5EF4-FFF2-40B4-BE49-F238E27FC236}">
                  <a16:creationId xmlns:a16="http://schemas.microsoft.com/office/drawing/2014/main" id="{411B1C03-6C5F-6F46-BAFF-2B7C42362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2">
              <a:extLst>
                <a:ext uri="{FF2B5EF4-FFF2-40B4-BE49-F238E27FC236}">
                  <a16:creationId xmlns:a16="http://schemas.microsoft.com/office/drawing/2014/main" id="{F1D32377-28BF-CE4F-95BC-1F962E7930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 noProof="0"/>
              <a:t>編輯母片文字樣式</a:t>
            </a:r>
          </a:p>
        </p:txBody>
      </p: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 noProof="0"/>
              <a:t>編輯母片文字樣式</a:t>
            </a:r>
          </a:p>
        </p:txBody>
      </p:sp>
      <p:sp>
        <p:nvSpPr>
          <p:cNvPr id="33" name="投影片編號預留位置 7">
            <a:extLst>
              <a:ext uri="{FF2B5EF4-FFF2-40B4-BE49-F238E27FC236}">
                <a16:creationId xmlns:a16="http://schemas.microsoft.com/office/drawing/2014/main" id="{F77F1460-4F21-DA4D-B96D-89E438699FE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C86715EF-8119-A745-9392-F2126E238FC7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34" name="頁尾預留位置 6">
            <a:extLst>
              <a:ext uri="{FF2B5EF4-FFF2-40B4-BE49-F238E27FC236}">
                <a16:creationId xmlns:a16="http://schemas.microsoft.com/office/drawing/2014/main" id="{BBBB1921-EA8E-9E4F-8B20-5EC09F4FCE0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5" name="日期預留位置 3">
            <a:extLst>
              <a:ext uri="{FF2B5EF4-FFF2-40B4-BE49-F238E27FC236}">
                <a16:creationId xmlns:a16="http://schemas.microsoft.com/office/drawing/2014/main" id="{322CE08B-6A7C-BF40-B316-F5F384539C6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EF3AB44-0F8A-1944-B5D4-D24B4A065421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51261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4DE9C983-DC8B-604D-9AC0-ADBBEA2CD4CD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>
              <a:extLst>
                <a:ext uri="{FF2B5EF4-FFF2-40B4-BE49-F238E27FC236}">
                  <a16:creationId xmlns:a16="http://schemas.microsoft.com/office/drawing/2014/main" id="{517B0F8D-AF24-E54D-803E-719C73EAB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>
              <a:extLst>
                <a:ext uri="{FF2B5EF4-FFF2-40B4-BE49-F238E27FC236}">
                  <a16:creationId xmlns:a16="http://schemas.microsoft.com/office/drawing/2014/main" id="{CBCE3D73-6393-0A4A-9055-E83E7CE3D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>
              <a:extLst>
                <a:ext uri="{FF2B5EF4-FFF2-40B4-BE49-F238E27FC236}">
                  <a16:creationId xmlns:a16="http://schemas.microsoft.com/office/drawing/2014/main" id="{F36E0865-7B41-9C46-85FA-7BA1F3F5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>
              <a:extLst>
                <a:ext uri="{FF2B5EF4-FFF2-40B4-BE49-F238E27FC236}">
                  <a16:creationId xmlns:a16="http://schemas.microsoft.com/office/drawing/2014/main" id="{6CD30F0C-88DE-3E4C-89AE-ACC6297FD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>
              <a:extLst>
                <a:ext uri="{FF2B5EF4-FFF2-40B4-BE49-F238E27FC236}">
                  <a16:creationId xmlns:a16="http://schemas.microsoft.com/office/drawing/2014/main" id="{ECEDFF49-83C6-AF45-AFCA-A2DC529369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>
              <a:extLst>
                <a:ext uri="{FF2B5EF4-FFF2-40B4-BE49-F238E27FC236}">
                  <a16:creationId xmlns:a16="http://schemas.microsoft.com/office/drawing/2014/main" id="{2F6019F0-00D7-8F48-8888-9E76B1DE9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>
              <a:extLst>
                <a:ext uri="{FF2B5EF4-FFF2-40B4-BE49-F238E27FC236}">
                  <a16:creationId xmlns:a16="http://schemas.microsoft.com/office/drawing/2014/main" id="{9A3B682C-699F-1345-A54A-28D6988A0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>
              <a:extLst>
                <a:ext uri="{FF2B5EF4-FFF2-40B4-BE49-F238E27FC236}">
                  <a16:creationId xmlns:a16="http://schemas.microsoft.com/office/drawing/2014/main" id="{1719BB30-580B-A941-87C3-E6A155403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>
              <a:extLst>
                <a:ext uri="{FF2B5EF4-FFF2-40B4-BE49-F238E27FC236}">
                  <a16:creationId xmlns:a16="http://schemas.microsoft.com/office/drawing/2014/main" id="{6635FC03-DC57-8243-908E-5A82F3C3A8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>
              <a:extLst>
                <a:ext uri="{FF2B5EF4-FFF2-40B4-BE49-F238E27FC236}">
                  <a16:creationId xmlns:a16="http://schemas.microsoft.com/office/drawing/2014/main" id="{AED2ED99-65FA-F041-B7F6-F47CC1516A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>
              <a:extLst>
                <a:ext uri="{FF2B5EF4-FFF2-40B4-BE49-F238E27FC236}">
                  <a16:creationId xmlns:a16="http://schemas.microsoft.com/office/drawing/2014/main" id="{1689B132-6F9B-7542-A9F8-6910F3E4F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>
              <a:extLst>
                <a:ext uri="{FF2B5EF4-FFF2-40B4-BE49-F238E27FC236}">
                  <a16:creationId xmlns:a16="http://schemas.microsoft.com/office/drawing/2014/main" id="{18FA0457-DBA7-C244-B967-80B616A237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F9B67D30-8F76-3E44-9A75-6CF2B1BAE698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>
              <a:extLst>
                <a:ext uri="{FF2B5EF4-FFF2-40B4-BE49-F238E27FC236}">
                  <a16:creationId xmlns:a16="http://schemas.microsoft.com/office/drawing/2014/main" id="{81B3EBA6-8CBE-E546-A58A-BC783FD54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>
              <a:extLst>
                <a:ext uri="{FF2B5EF4-FFF2-40B4-BE49-F238E27FC236}">
                  <a16:creationId xmlns:a16="http://schemas.microsoft.com/office/drawing/2014/main" id="{6AC52091-D7B7-7140-8115-0D0B8EE2C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>
              <a:extLst>
                <a:ext uri="{FF2B5EF4-FFF2-40B4-BE49-F238E27FC236}">
                  <a16:creationId xmlns:a16="http://schemas.microsoft.com/office/drawing/2014/main" id="{DA367F1B-1C2B-2048-8E81-40A8A2730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>
              <a:extLst>
                <a:ext uri="{FF2B5EF4-FFF2-40B4-BE49-F238E27FC236}">
                  <a16:creationId xmlns:a16="http://schemas.microsoft.com/office/drawing/2014/main" id="{8CC22B92-1CF4-E34B-A234-A5C3D25BC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>
              <a:extLst>
                <a:ext uri="{FF2B5EF4-FFF2-40B4-BE49-F238E27FC236}">
                  <a16:creationId xmlns:a16="http://schemas.microsoft.com/office/drawing/2014/main" id="{8EED1EB0-E4F2-4241-90C4-69DF179C8E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>
              <a:extLst>
                <a:ext uri="{FF2B5EF4-FFF2-40B4-BE49-F238E27FC236}">
                  <a16:creationId xmlns:a16="http://schemas.microsoft.com/office/drawing/2014/main" id="{78E87726-8D86-D44C-A3D9-79AD04525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>
              <a:extLst>
                <a:ext uri="{FF2B5EF4-FFF2-40B4-BE49-F238E27FC236}">
                  <a16:creationId xmlns:a16="http://schemas.microsoft.com/office/drawing/2014/main" id="{BDE6F219-9636-B544-BDE6-1653C4B73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>
              <a:extLst>
                <a:ext uri="{FF2B5EF4-FFF2-40B4-BE49-F238E27FC236}">
                  <a16:creationId xmlns:a16="http://schemas.microsoft.com/office/drawing/2014/main" id="{B05EE803-7D2C-FF42-AB2A-5A26F86771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>
              <a:extLst>
                <a:ext uri="{FF2B5EF4-FFF2-40B4-BE49-F238E27FC236}">
                  <a16:creationId xmlns:a16="http://schemas.microsoft.com/office/drawing/2014/main" id="{16F34E98-2340-6348-BE74-59DFF12289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>
              <a:extLst>
                <a:ext uri="{FF2B5EF4-FFF2-40B4-BE49-F238E27FC236}">
                  <a16:creationId xmlns:a16="http://schemas.microsoft.com/office/drawing/2014/main" id="{08244A69-323F-1549-A66D-45F98F2434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>
              <a:extLst>
                <a:ext uri="{FF2B5EF4-FFF2-40B4-BE49-F238E27FC236}">
                  <a16:creationId xmlns:a16="http://schemas.microsoft.com/office/drawing/2014/main" id="{23DFA240-5E58-6540-A458-1C63BB5C4F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>
              <a:extLst>
                <a:ext uri="{FF2B5EF4-FFF2-40B4-BE49-F238E27FC236}">
                  <a16:creationId xmlns:a16="http://schemas.microsoft.com/office/drawing/2014/main" id="{83214E7D-F6A8-A441-9EA4-52145510D9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C5BE3E45-BEC3-9042-A4DD-B7172CE2FD4E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6" name="手繪多邊形​​ 41">
              <a:extLst>
                <a:ext uri="{FF2B5EF4-FFF2-40B4-BE49-F238E27FC236}">
                  <a16:creationId xmlns:a16="http://schemas.microsoft.com/office/drawing/2014/main" id="{7C7BA5BC-71D5-9141-B382-36E357436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手繪多邊形​​ 42">
              <a:extLst>
                <a:ext uri="{FF2B5EF4-FFF2-40B4-BE49-F238E27FC236}">
                  <a16:creationId xmlns:a16="http://schemas.microsoft.com/office/drawing/2014/main" id="{DB0C307D-2F0A-4C4E-A3C8-1F88AF6EB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手繪多邊形​​ 43">
              <a:extLst>
                <a:ext uri="{FF2B5EF4-FFF2-40B4-BE49-F238E27FC236}">
                  <a16:creationId xmlns:a16="http://schemas.microsoft.com/office/drawing/2014/main" id="{39FB6449-781E-1941-B2E1-40E2DB397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手繪多邊形​​ 44">
              <a:extLst>
                <a:ext uri="{FF2B5EF4-FFF2-40B4-BE49-F238E27FC236}">
                  <a16:creationId xmlns:a16="http://schemas.microsoft.com/office/drawing/2014/main" id="{6726BA80-4561-0C43-9F64-2C12D9532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手繪多邊形​​ 45">
              <a:extLst>
                <a:ext uri="{FF2B5EF4-FFF2-40B4-BE49-F238E27FC236}">
                  <a16:creationId xmlns:a16="http://schemas.microsoft.com/office/drawing/2014/main" id="{D08A1129-796B-1449-ABD8-DBB0D067E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手繪多邊形​​ 46">
              <a:extLst>
                <a:ext uri="{FF2B5EF4-FFF2-40B4-BE49-F238E27FC236}">
                  <a16:creationId xmlns:a16="http://schemas.microsoft.com/office/drawing/2014/main" id="{BA2CCEDC-1584-5846-8A02-0DA386F44B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手繪多邊形​​ 47">
              <a:extLst>
                <a:ext uri="{FF2B5EF4-FFF2-40B4-BE49-F238E27FC236}">
                  <a16:creationId xmlns:a16="http://schemas.microsoft.com/office/drawing/2014/main" id="{6070A45C-6572-1C44-882C-84FD933BAF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手繪多邊形​​ 48">
              <a:extLst>
                <a:ext uri="{FF2B5EF4-FFF2-40B4-BE49-F238E27FC236}">
                  <a16:creationId xmlns:a16="http://schemas.microsoft.com/office/drawing/2014/main" id="{816E31B5-279A-D048-A30B-5A1AF6A672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手繪多邊形​​ 49">
              <a:extLst>
                <a:ext uri="{FF2B5EF4-FFF2-40B4-BE49-F238E27FC236}">
                  <a16:creationId xmlns:a16="http://schemas.microsoft.com/office/drawing/2014/main" id="{B6442355-8A07-3E46-9058-43AB6AA659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手繪多邊形​​ 50">
              <a:extLst>
                <a:ext uri="{FF2B5EF4-FFF2-40B4-BE49-F238E27FC236}">
                  <a16:creationId xmlns:a16="http://schemas.microsoft.com/office/drawing/2014/main" id="{F15E44E0-6492-BD4B-BA12-71E42C1E65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手繪多邊形​​ 51">
              <a:extLst>
                <a:ext uri="{FF2B5EF4-FFF2-40B4-BE49-F238E27FC236}">
                  <a16:creationId xmlns:a16="http://schemas.microsoft.com/office/drawing/2014/main" id="{78B5B20B-B8F7-DC4D-B942-C490EB6FC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手繪多邊形​​ 52">
              <a:extLst>
                <a:ext uri="{FF2B5EF4-FFF2-40B4-BE49-F238E27FC236}">
                  <a16:creationId xmlns:a16="http://schemas.microsoft.com/office/drawing/2014/main" id="{0F920E46-2F52-604D-B366-327B7F024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8" name="投影片編號預留位置 7">
            <a:extLst>
              <a:ext uri="{FF2B5EF4-FFF2-40B4-BE49-F238E27FC236}">
                <a16:creationId xmlns:a16="http://schemas.microsoft.com/office/drawing/2014/main" id="{2C344111-0ED8-754D-97E4-8D021E841EC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99E650E-B0D2-6C46-8687-67AC70F12DA5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9" name="頁尾預留位置 6">
            <a:extLst>
              <a:ext uri="{FF2B5EF4-FFF2-40B4-BE49-F238E27FC236}">
                <a16:creationId xmlns:a16="http://schemas.microsoft.com/office/drawing/2014/main" id="{E6688349-475F-1043-AD0F-2F533C69E7B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0" name="日期預留位置 3">
            <a:extLst>
              <a:ext uri="{FF2B5EF4-FFF2-40B4-BE49-F238E27FC236}">
                <a16:creationId xmlns:a16="http://schemas.microsoft.com/office/drawing/2014/main" id="{36CD71C3-5865-3D4B-87C5-9BBE27C9A6F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1B452D3-67AA-784E-AABF-41C3FBAB5385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161523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預留位置 1">
            <a:extLst>
              <a:ext uri="{FF2B5EF4-FFF2-40B4-BE49-F238E27FC236}">
                <a16:creationId xmlns:a16="http://schemas.microsoft.com/office/drawing/2014/main" id="{E28D5180-C3FE-F248-B51D-8F86E8204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預留位置 2">
            <a:extLst>
              <a:ext uri="{FF2B5EF4-FFF2-40B4-BE49-F238E27FC236}">
                <a16:creationId xmlns:a16="http://schemas.microsoft.com/office/drawing/2014/main" id="{A763B124-C681-6443-8B46-4421909A6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72E665D4-F214-A449-B164-32DC30575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4FC790B-DFA8-7246-A6C0-C16C0D507B07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491E0363-7D5F-6D42-ACA7-BF929EF2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B47F8D71-6FC4-0D43-BE38-FF6EE1CDC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99D1A964-3951-364E-A0BD-28C6A5132761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1" r:id="rId2"/>
    <p:sldLayoutId id="2147484119" r:id="rId3"/>
    <p:sldLayoutId id="2147484112" r:id="rId4"/>
    <p:sldLayoutId id="2147484113" r:id="rId5"/>
    <p:sldLayoutId id="2147484114" r:id="rId6"/>
    <p:sldLayoutId id="2147484115" r:id="rId7"/>
    <p:sldLayoutId id="2147484120" r:id="rId8"/>
    <p:sldLayoutId id="2147484121" r:id="rId9"/>
    <p:sldLayoutId id="2147484122" r:id="rId10"/>
    <p:sldLayoutId id="2147484116" r:id="rId11"/>
    <p:sldLayoutId id="2147484123" r:id="rId12"/>
    <p:sldLayoutId id="2147484117" r:id="rId13"/>
    <p:sldLayoutId id="2147484124" r:id="rId1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267EA29F-3DB5-E946-A740-6FC07E779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2162175"/>
            <a:ext cx="73580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803B07"/>
                </a:solidFill>
                <a:latin typeface="Segoe Print" panose="02000800000000000000" pitchFamily="2" charset="0"/>
                <a:ea typeface="新細明體" panose="02020500000000000000" pitchFamily="18" charset="-120"/>
              </a:rPr>
              <a:t>讓我們童在一起學情緒</a:t>
            </a:r>
          </a:p>
        </p:txBody>
      </p:sp>
      <p:sp>
        <p:nvSpPr>
          <p:cNvPr id="16386" name="標題 1">
            <a:extLst>
              <a:ext uri="{FF2B5EF4-FFF2-40B4-BE49-F238E27FC236}">
                <a16:creationId xmlns:a16="http://schemas.microsoft.com/office/drawing/2014/main" id="{0D54C9F2-4CFD-E94A-AFE8-29682181F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5538" y="3013075"/>
            <a:ext cx="7454900" cy="2012950"/>
          </a:xfrm>
        </p:spPr>
        <p:txBody>
          <a:bodyPr/>
          <a:lstStyle/>
          <a:p>
            <a:pPr algn="r" eaLnBrk="1" hangingPunct="1"/>
            <a:br>
              <a:rPr lang="en-US" altLang="zh-TW" sz="2200" dirty="0">
                <a:solidFill>
                  <a:srgbClr val="C0580A"/>
                </a:solidFill>
              </a:rPr>
            </a:br>
            <a:r>
              <a:rPr lang="zh-TW" altLang="en-US" sz="2200" dirty="0">
                <a:solidFill>
                  <a:srgbClr val="C0580A"/>
                </a:solidFill>
              </a:rPr>
              <a:t>第八講</a:t>
            </a:r>
            <a:r>
              <a:rPr lang="en-US" altLang="zh-TW" sz="2200" dirty="0">
                <a:solidFill>
                  <a:srgbClr val="C0580A"/>
                </a:solidFill>
              </a:rPr>
              <a:t>-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</a:rPr>
              <a:t>我有耐心不會煩 </a:t>
            </a:r>
            <a:br>
              <a:rPr lang="en-US" altLang="zh-TW" sz="2200" dirty="0">
                <a:solidFill>
                  <a:srgbClr val="C0580A"/>
                </a:solidFill>
              </a:rPr>
            </a:br>
            <a:r>
              <a:rPr lang="zh-TW" altLang="en-US" sz="2200" dirty="0">
                <a:solidFill>
                  <a:srgbClr val="C0580A"/>
                </a:solidFill>
              </a:rPr>
              <a:t>資料來源</a:t>
            </a:r>
            <a:r>
              <a:rPr lang="en-US" altLang="zh-TW" sz="2200" dirty="0">
                <a:solidFill>
                  <a:srgbClr val="C0580A"/>
                </a:solidFill>
              </a:rPr>
              <a:t>:</a:t>
            </a:r>
            <a:r>
              <a:rPr lang="zh-TW" altLang="en-US" sz="2200" dirty="0">
                <a:solidFill>
                  <a:srgbClr val="C0580A"/>
                </a:solidFill>
              </a:rPr>
              <a:t>慈濟大愛電視台「當我們童在一起」兒童節目</a:t>
            </a:r>
            <a:br>
              <a:rPr lang="zh-TW" altLang="en-US" sz="2200" dirty="0">
                <a:solidFill>
                  <a:srgbClr val="C0580A"/>
                </a:solidFill>
              </a:rPr>
            </a:br>
            <a:endParaRPr lang="zh-TW" altLang="en-US" sz="2200" dirty="0">
              <a:solidFill>
                <a:srgbClr val="C0580A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內容版面配置區 3">
            <a:extLst>
              <a:ext uri="{FF2B5EF4-FFF2-40B4-BE49-F238E27FC236}">
                <a16:creationId xmlns:a16="http://schemas.microsoft.com/office/drawing/2014/main" id="{11C87E29-BE49-6542-A86D-A58F23B6E8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0"/>
            <a:ext cx="5978526" cy="6858000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FD6C23D-4FC5-D347-9EEA-A0F294F4BBAF}"/>
              </a:ext>
            </a:extLst>
          </p:cNvPr>
          <p:cNvSpPr/>
          <p:nvPr/>
        </p:nvSpPr>
        <p:spPr>
          <a:xfrm>
            <a:off x="8475345" y="5649048"/>
            <a:ext cx="29546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生活實踐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6AB7B3D-4525-734C-9087-2CC1AAFBF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311150"/>
            <a:ext cx="5334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生活實踐</a:t>
            </a:r>
            <a:r>
              <a:rPr lang="en-US" altLang="zh-TW" sz="3600">
                <a:solidFill>
                  <a:srgbClr val="145FAA"/>
                </a:solidFill>
                <a:latin typeface="Segoe Print" panose="02000800000000000000" pitchFamily="2" charset="0"/>
              </a:rPr>
              <a:t>- </a:t>
            </a: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學習單第</a:t>
            </a:r>
            <a:r>
              <a:rPr lang="en-US" altLang="zh-TW" sz="3600">
                <a:solidFill>
                  <a:srgbClr val="145FAA"/>
                </a:solidFill>
                <a:latin typeface="Segoe Print" panose="02000800000000000000" pitchFamily="2" charset="0"/>
              </a:rPr>
              <a:t>7</a:t>
            </a: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頁</a:t>
            </a:r>
          </a:p>
        </p:txBody>
      </p:sp>
      <p:sp>
        <p:nvSpPr>
          <p:cNvPr id="18436" name="矩形 6">
            <a:extLst>
              <a:ext uri="{FF2B5EF4-FFF2-40B4-BE49-F238E27FC236}">
                <a16:creationId xmlns:a16="http://schemas.microsoft.com/office/drawing/2014/main" id="{BEEAA6EE-2AAC-5344-A217-212CC0355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44625"/>
            <a:ext cx="5595938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這一週以來</a:t>
            </a: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, </a:t>
            </a: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如果你曾經練習運用過</a:t>
            </a:r>
            <a:r>
              <a:rPr lang="zh-TW" altLang="en-US" sz="2800">
                <a:solidFill>
                  <a:srgbClr val="C0580A"/>
                </a:solidFill>
              </a:rPr>
              <a:t>第七講</a:t>
            </a: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所學到的情緒管理技巧</a:t>
            </a:r>
            <a:endParaRPr lang="en-US" altLang="zh-TW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       ”</a:t>
            </a: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全力以赴不好勝 </a:t>
            </a: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要記得自己填入學習單中之第七頁</a:t>
            </a: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 , </a:t>
            </a: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並且跟老師領取貼紙</a:t>
            </a:r>
            <a:endParaRPr lang="en-US" altLang="zh-TW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7321C6A-E52F-F945-8787-EE77B8245E49}"/>
              </a:ext>
            </a:extLst>
          </p:cNvPr>
          <p:cNvSpPr/>
          <p:nvPr/>
        </p:nvSpPr>
        <p:spPr>
          <a:xfrm>
            <a:off x="0" y="1226562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5F0F448-2796-B442-B310-6BA1E7DD03D7}"/>
              </a:ext>
            </a:extLst>
          </p:cNvPr>
          <p:cNvSpPr/>
          <p:nvPr/>
        </p:nvSpPr>
        <p:spPr>
          <a:xfrm>
            <a:off x="17634" y="5490469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E584F4-820B-F948-BDA0-5BC6CFD59921}"/>
              </a:ext>
            </a:extLst>
          </p:cNvPr>
          <p:cNvSpPr/>
          <p:nvPr/>
        </p:nvSpPr>
        <p:spPr>
          <a:xfrm>
            <a:off x="8817" y="6159268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9200314-C229-2A42-909E-717768CD2D4F}"/>
              </a:ext>
            </a:extLst>
          </p:cNvPr>
          <p:cNvSpPr/>
          <p:nvPr/>
        </p:nvSpPr>
        <p:spPr>
          <a:xfrm>
            <a:off x="43385" y="4740722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376AFA9-5F3A-A74C-9385-AD3B8EC9DBCA}"/>
              </a:ext>
            </a:extLst>
          </p:cNvPr>
          <p:cNvSpPr/>
          <p:nvPr/>
        </p:nvSpPr>
        <p:spPr>
          <a:xfrm>
            <a:off x="43385" y="2633818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A383ED5-3A80-2B4E-8913-61C37061E1A0}"/>
              </a:ext>
            </a:extLst>
          </p:cNvPr>
          <p:cNvSpPr/>
          <p:nvPr/>
        </p:nvSpPr>
        <p:spPr>
          <a:xfrm>
            <a:off x="44086" y="4071923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BACDBF6-3FE9-5D40-88D3-180DC560128C}"/>
              </a:ext>
            </a:extLst>
          </p:cNvPr>
          <p:cNvSpPr/>
          <p:nvPr/>
        </p:nvSpPr>
        <p:spPr>
          <a:xfrm>
            <a:off x="17634" y="1914766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66F09EE-723E-4842-81E3-B594794F1B27}"/>
              </a:ext>
            </a:extLst>
          </p:cNvPr>
          <p:cNvSpPr/>
          <p:nvPr/>
        </p:nvSpPr>
        <p:spPr>
          <a:xfrm>
            <a:off x="44086" y="3383767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7" name="笑臉 16">
            <a:extLst>
              <a:ext uri="{FF2B5EF4-FFF2-40B4-BE49-F238E27FC236}">
                <a16:creationId xmlns:a16="http://schemas.microsoft.com/office/drawing/2014/main" id="{42A7461E-FCE3-6646-B5A7-69D46548FF7F}"/>
              </a:ext>
            </a:extLst>
          </p:cNvPr>
          <p:cNvSpPr/>
          <p:nvPr/>
        </p:nvSpPr>
        <p:spPr>
          <a:xfrm>
            <a:off x="2030413" y="1893888"/>
            <a:ext cx="425450" cy="271462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19" name="笑臉 18">
            <a:extLst>
              <a:ext uri="{FF2B5EF4-FFF2-40B4-BE49-F238E27FC236}">
                <a16:creationId xmlns:a16="http://schemas.microsoft.com/office/drawing/2014/main" id="{CF23298E-2237-DA4E-BEAD-3977A5758FAD}"/>
              </a:ext>
            </a:extLst>
          </p:cNvPr>
          <p:cNvSpPr/>
          <p:nvPr/>
        </p:nvSpPr>
        <p:spPr>
          <a:xfrm>
            <a:off x="2736850" y="2165350"/>
            <a:ext cx="425450" cy="331788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1841E00-CDC8-9648-97D8-411599A88A06}"/>
              </a:ext>
            </a:extLst>
          </p:cNvPr>
          <p:cNvSpPr/>
          <p:nvPr/>
        </p:nvSpPr>
        <p:spPr>
          <a:xfrm>
            <a:off x="2183222" y="546139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練習單</a:t>
            </a:r>
            <a:endParaRPr lang="zh-TW" alt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</p:txBody>
      </p:sp>
      <p:sp>
        <p:nvSpPr>
          <p:cNvPr id="20" name="笑臉 19">
            <a:extLst>
              <a:ext uri="{FF2B5EF4-FFF2-40B4-BE49-F238E27FC236}">
                <a16:creationId xmlns:a16="http://schemas.microsoft.com/office/drawing/2014/main" id="{12A5BB58-53F5-2742-A248-64D2B267AFB7}"/>
              </a:ext>
            </a:extLst>
          </p:cNvPr>
          <p:cNvSpPr/>
          <p:nvPr/>
        </p:nvSpPr>
        <p:spPr>
          <a:xfrm>
            <a:off x="1600200" y="2825750"/>
            <a:ext cx="425450" cy="331788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1" name="笑臉 20">
            <a:extLst>
              <a:ext uri="{FF2B5EF4-FFF2-40B4-BE49-F238E27FC236}">
                <a16:creationId xmlns:a16="http://schemas.microsoft.com/office/drawing/2014/main" id="{F2D32932-5576-5546-924D-2804F7E0FB00}"/>
              </a:ext>
            </a:extLst>
          </p:cNvPr>
          <p:cNvSpPr/>
          <p:nvPr/>
        </p:nvSpPr>
        <p:spPr>
          <a:xfrm>
            <a:off x="3090863" y="3582988"/>
            <a:ext cx="425450" cy="331787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2" name="笑臉 21">
            <a:extLst>
              <a:ext uri="{FF2B5EF4-FFF2-40B4-BE49-F238E27FC236}">
                <a16:creationId xmlns:a16="http://schemas.microsoft.com/office/drawing/2014/main" id="{E4251502-A6C7-3C40-A2FA-D36D4172DEFB}"/>
              </a:ext>
            </a:extLst>
          </p:cNvPr>
          <p:cNvSpPr/>
          <p:nvPr/>
        </p:nvSpPr>
        <p:spPr>
          <a:xfrm>
            <a:off x="2463800" y="2752725"/>
            <a:ext cx="425450" cy="331788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3" name="笑臉 22">
            <a:extLst>
              <a:ext uri="{FF2B5EF4-FFF2-40B4-BE49-F238E27FC236}">
                <a16:creationId xmlns:a16="http://schemas.microsoft.com/office/drawing/2014/main" id="{95672F1B-E08A-EC46-9A04-57355D4560D5}"/>
              </a:ext>
            </a:extLst>
          </p:cNvPr>
          <p:cNvSpPr/>
          <p:nvPr/>
        </p:nvSpPr>
        <p:spPr>
          <a:xfrm>
            <a:off x="2038350" y="3384550"/>
            <a:ext cx="425450" cy="331788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4" name="笑臉 20">
            <a:extLst>
              <a:ext uri="{FF2B5EF4-FFF2-40B4-BE49-F238E27FC236}">
                <a16:creationId xmlns:a16="http://schemas.microsoft.com/office/drawing/2014/main" id="{7BB476D7-A041-144B-8732-7C8B4C3ED58C}"/>
              </a:ext>
            </a:extLst>
          </p:cNvPr>
          <p:cNvSpPr/>
          <p:nvPr/>
        </p:nvSpPr>
        <p:spPr>
          <a:xfrm>
            <a:off x="3063875" y="4325938"/>
            <a:ext cx="425450" cy="331787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5" name="笑臉 20">
            <a:extLst>
              <a:ext uri="{FF2B5EF4-FFF2-40B4-BE49-F238E27FC236}">
                <a16:creationId xmlns:a16="http://schemas.microsoft.com/office/drawing/2014/main" id="{0472CE90-7C3B-F34D-8B92-4407D35DDFE0}"/>
              </a:ext>
            </a:extLst>
          </p:cNvPr>
          <p:cNvSpPr/>
          <p:nvPr/>
        </p:nvSpPr>
        <p:spPr>
          <a:xfrm>
            <a:off x="1870075" y="4044950"/>
            <a:ext cx="425450" cy="331788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6" name="笑臉 20">
            <a:extLst>
              <a:ext uri="{FF2B5EF4-FFF2-40B4-BE49-F238E27FC236}">
                <a16:creationId xmlns:a16="http://schemas.microsoft.com/office/drawing/2014/main" id="{AB48FBAB-0756-BF47-ABB5-6DD8E5E217C8}"/>
              </a:ext>
            </a:extLst>
          </p:cNvPr>
          <p:cNvSpPr/>
          <p:nvPr/>
        </p:nvSpPr>
        <p:spPr>
          <a:xfrm>
            <a:off x="3532188" y="5081588"/>
            <a:ext cx="425450" cy="331787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7" name="笑臉 20">
            <a:extLst>
              <a:ext uri="{FF2B5EF4-FFF2-40B4-BE49-F238E27FC236}">
                <a16:creationId xmlns:a16="http://schemas.microsoft.com/office/drawing/2014/main" id="{72F31A45-A6EE-3E4F-BBBD-3EEDCCB18284}"/>
              </a:ext>
            </a:extLst>
          </p:cNvPr>
          <p:cNvSpPr/>
          <p:nvPr/>
        </p:nvSpPr>
        <p:spPr>
          <a:xfrm>
            <a:off x="1762125" y="4770438"/>
            <a:ext cx="425450" cy="330200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8" name="笑臉 27">
            <a:extLst>
              <a:ext uri="{FF2B5EF4-FFF2-40B4-BE49-F238E27FC236}">
                <a16:creationId xmlns:a16="http://schemas.microsoft.com/office/drawing/2014/main" id="{4EB44A17-BEFC-2042-99A6-09094D299AA5}"/>
              </a:ext>
            </a:extLst>
          </p:cNvPr>
          <p:cNvSpPr/>
          <p:nvPr/>
        </p:nvSpPr>
        <p:spPr>
          <a:xfrm>
            <a:off x="1755775" y="5451475"/>
            <a:ext cx="425450" cy="331788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內容版面配置區 3">
            <a:extLst>
              <a:ext uri="{FF2B5EF4-FFF2-40B4-BE49-F238E27FC236}">
                <a16:creationId xmlns:a16="http://schemas.microsoft.com/office/drawing/2014/main" id="{C1514ED8-0689-6A43-B8D1-C29255651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6825" y="1079500"/>
            <a:ext cx="4502150" cy="5421313"/>
          </a:xfrm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D2352169-87D0-6144-98EF-93D097679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7775" y="249238"/>
            <a:ext cx="10058400" cy="830262"/>
          </a:xfrm>
          <a:noFill/>
        </p:spPr>
        <p:txBody>
          <a:bodyPr/>
          <a:lstStyle/>
          <a:p>
            <a:pPr algn="ctr" eaLnBrk="1" hangingPunct="1"/>
            <a:r>
              <a:rPr lang="zh-TW" altLang="en-US">
                <a:solidFill>
                  <a:srgbClr val="145FAA"/>
                </a:solidFill>
                <a:latin typeface="Segoe Print" panose="02000800000000000000" pitchFamily="2" charset="0"/>
              </a:rPr>
              <a:t>了解自己</a:t>
            </a:r>
            <a:r>
              <a:rPr lang="en-US" altLang="zh-TW">
                <a:solidFill>
                  <a:srgbClr val="145FAA"/>
                </a:solidFill>
                <a:latin typeface="Segoe Print" panose="02000800000000000000" pitchFamily="2" charset="0"/>
              </a:rPr>
              <a:t>- </a:t>
            </a:r>
            <a:r>
              <a:rPr lang="zh-TW" altLang="en-US">
                <a:solidFill>
                  <a:srgbClr val="145FAA"/>
                </a:solidFill>
                <a:latin typeface="Segoe Print" panose="02000800000000000000" pitchFamily="2" charset="0"/>
              </a:rPr>
              <a:t>學習單第</a:t>
            </a:r>
            <a:r>
              <a:rPr lang="en-US" altLang="zh-TW">
                <a:solidFill>
                  <a:srgbClr val="145FAA"/>
                </a:solidFill>
                <a:latin typeface="Segoe Print" panose="02000800000000000000" pitchFamily="2" charset="0"/>
              </a:rPr>
              <a:t>34</a:t>
            </a:r>
            <a:r>
              <a:rPr lang="zh-TW" altLang="en-US">
                <a:solidFill>
                  <a:srgbClr val="145FAA"/>
                </a:solidFill>
                <a:latin typeface="Segoe Print" panose="02000800000000000000" pitchFamily="2" charset="0"/>
              </a:rPr>
              <a:t>頁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0CF2C4D-280B-DF45-9332-86908FC12529}"/>
              </a:ext>
            </a:extLst>
          </p:cNvPr>
          <p:cNvSpPr/>
          <p:nvPr/>
        </p:nvSpPr>
        <p:spPr>
          <a:xfrm>
            <a:off x="2722473" y="3003911"/>
            <a:ext cx="71096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Print" charset="0"/>
              </a:rPr>
              <a:t>你的分數超過九分嗎？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內容版面配置區 2">
            <a:extLst>
              <a:ext uri="{FF2B5EF4-FFF2-40B4-BE49-F238E27FC236}">
                <a16:creationId xmlns:a16="http://schemas.microsoft.com/office/drawing/2014/main" id="{E804E304-4156-DC4C-863C-56B353EC0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5688" y="1057275"/>
            <a:ext cx="7537450" cy="4229100"/>
          </a:xfr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67976088-F7AB-2D48-9AD2-629C54E8FED6}"/>
              </a:ext>
            </a:extLst>
          </p:cNvPr>
          <p:cNvSpPr txBox="1"/>
          <p:nvPr/>
        </p:nvSpPr>
        <p:spPr>
          <a:xfrm>
            <a:off x="5933872" y="5739319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r>
              <a:rPr lang="zh-TW" altLang="zh-TW" dirty="0"/>
              <a:t>’</a:t>
            </a:r>
            <a:r>
              <a:rPr lang="en-US" altLang="zh-TW" dirty="0"/>
              <a:t>09</a:t>
            </a:r>
            <a:r>
              <a:rPr lang="zh-TW" altLang="zh-TW" dirty="0"/>
              <a:t>”</a:t>
            </a:r>
            <a:r>
              <a:rPr lang="en-US" altLang="zh-TW" dirty="0"/>
              <a:t>~7</a:t>
            </a:r>
            <a:r>
              <a:rPr lang="zh-TW" altLang="zh-TW" dirty="0"/>
              <a:t>’</a:t>
            </a:r>
            <a:r>
              <a:rPr lang="en-US" altLang="zh-TW" dirty="0"/>
              <a:t>41</a:t>
            </a:r>
            <a:r>
              <a:rPr lang="zh-TW" altLang="zh-TW" dirty="0"/>
              <a:t>”</a:t>
            </a:r>
            <a:endParaRPr kumimoji="1" lang="zh-TW" altLang="en-US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82F5BCDD-FC85-5645-9F48-BA3AC4E8942E}"/>
              </a:ext>
            </a:extLst>
          </p:cNvPr>
          <p:cNvSpPr/>
          <p:nvPr/>
        </p:nvSpPr>
        <p:spPr>
          <a:xfrm>
            <a:off x="10162597" y="5934670"/>
            <a:ext cx="15696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省思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511E6059-C9B2-3043-9474-A4291FA36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142875"/>
            <a:ext cx="5334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如何分辨不耐煩的人？</a:t>
            </a:r>
          </a:p>
        </p:txBody>
      </p:sp>
      <p:sp>
        <p:nvSpPr>
          <p:cNvPr id="23555" name="矩形 6">
            <a:extLst>
              <a:ext uri="{FF2B5EF4-FFF2-40B4-BE49-F238E27FC236}">
                <a16:creationId xmlns:a16="http://schemas.microsoft.com/office/drawing/2014/main" id="{596EDEFB-C4A7-2C48-BC4C-FE563D57C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960438"/>
            <a:ext cx="5595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臉部表情</a:t>
            </a:r>
            <a:endParaRPr lang="en-US" altLang="zh-TW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94576AB-B6CC-0046-B542-50CAA90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89088"/>
            <a:ext cx="396716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圖片 5">
            <a:extLst>
              <a:ext uri="{FF2B5EF4-FFF2-40B4-BE49-F238E27FC236}">
                <a16:creationId xmlns:a16="http://schemas.microsoft.com/office/drawing/2014/main" id="{5C54B665-3CAA-0249-91E1-0ED43A359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330325"/>
            <a:ext cx="16002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圖片 6">
            <a:extLst>
              <a:ext uri="{FF2B5EF4-FFF2-40B4-BE49-F238E27FC236}">
                <a16:creationId xmlns:a16="http://schemas.microsoft.com/office/drawing/2014/main" id="{704F158A-BF4B-3941-8594-E60B1C4BF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1317625"/>
            <a:ext cx="11684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圖片 7">
            <a:extLst>
              <a:ext uri="{FF2B5EF4-FFF2-40B4-BE49-F238E27FC236}">
                <a16:creationId xmlns:a16="http://schemas.microsoft.com/office/drawing/2014/main" id="{EB016C0F-0CE5-F842-AA73-28960DFB2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1254125"/>
            <a:ext cx="121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圖片 9">
            <a:extLst>
              <a:ext uri="{FF2B5EF4-FFF2-40B4-BE49-F238E27FC236}">
                <a16:creationId xmlns:a16="http://schemas.microsoft.com/office/drawing/2014/main" id="{97D44892-9F92-5041-910C-59DAFEA712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298575"/>
            <a:ext cx="1143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圖片 10">
            <a:extLst>
              <a:ext uri="{FF2B5EF4-FFF2-40B4-BE49-F238E27FC236}">
                <a16:creationId xmlns:a16="http://schemas.microsoft.com/office/drawing/2014/main" id="{6E0ECE8C-360F-5D47-9F7C-BAA564C6E5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1249363"/>
            <a:ext cx="12954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圖片 11">
            <a:extLst>
              <a:ext uri="{FF2B5EF4-FFF2-40B4-BE49-F238E27FC236}">
                <a16:creationId xmlns:a16="http://schemas.microsoft.com/office/drawing/2014/main" id="{CAA727BA-B48A-BE40-A24D-6D0950ABB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538" y="1260475"/>
            <a:ext cx="12446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8FBC631-7BC2-774B-8103-A7B98A2F68E4}"/>
              </a:ext>
            </a:extLst>
          </p:cNvPr>
          <p:cNvSpPr txBox="1"/>
          <p:nvPr/>
        </p:nvSpPr>
        <p:spPr>
          <a:xfrm flipH="1">
            <a:off x="1115762" y="4863830"/>
            <a:ext cx="256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13</a:t>
            </a:r>
            <a:r>
              <a:rPr lang="zh-TW" altLang="zh-TW" dirty="0"/>
              <a:t>’</a:t>
            </a:r>
            <a:r>
              <a:rPr lang="en-US" altLang="zh-TW" dirty="0"/>
              <a:t>00</a:t>
            </a:r>
            <a:r>
              <a:rPr lang="zh-TW" altLang="zh-TW" dirty="0"/>
              <a:t>”</a:t>
            </a:r>
            <a:r>
              <a:rPr lang="en-US" altLang="zh-TW" dirty="0"/>
              <a:t>~</a:t>
            </a:r>
            <a:r>
              <a:rPr lang="zh-TW" altLang="en-US" dirty="0"/>
              <a:t> </a:t>
            </a:r>
            <a:r>
              <a:rPr lang="en-US" altLang="zh-TW" dirty="0"/>
              <a:t>17</a:t>
            </a:r>
            <a:r>
              <a:rPr lang="zh-TW" altLang="en-US" dirty="0"/>
              <a:t>  </a:t>
            </a:r>
            <a:r>
              <a:rPr lang="zh-TW" altLang="zh-TW" dirty="0"/>
              <a:t>’</a:t>
            </a:r>
            <a:r>
              <a:rPr lang="en-US" altLang="zh-TW" dirty="0"/>
              <a:t>02</a:t>
            </a:r>
            <a:endParaRPr kumimoji="1" lang="zh-TW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12BC7CBB-C566-BB49-B114-95040C2FF011}"/>
              </a:ext>
            </a:extLst>
          </p:cNvPr>
          <p:cNvSpPr/>
          <p:nvPr/>
        </p:nvSpPr>
        <p:spPr>
          <a:xfrm>
            <a:off x="0" y="5934670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體驗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9EDFD079-4FC5-C942-B88C-274E2BB93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38" y="65088"/>
            <a:ext cx="5334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如何控制不耐煩的個性？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D18B9EF-F113-BE46-84E4-26D705251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397125"/>
            <a:ext cx="5892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1D722F3-CA37-8A4B-86C9-89E666336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870325"/>
            <a:ext cx="533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17F294F-C864-0141-8E37-F387476095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5167313"/>
            <a:ext cx="5613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00FDD52-8272-C947-AE6F-F25C52EF7E4C}"/>
              </a:ext>
            </a:extLst>
          </p:cNvPr>
          <p:cNvSpPr/>
          <p:nvPr/>
        </p:nvSpPr>
        <p:spPr>
          <a:xfrm>
            <a:off x="3228757" y="1293949"/>
            <a:ext cx="420179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charset="0"/>
              </a:rPr>
              <a:t>問。 慢。 少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757EF43D-981E-4646-A107-DC8BC9941EAC}"/>
              </a:ext>
            </a:extLst>
          </p:cNvPr>
          <p:cNvSpPr/>
          <p:nvPr/>
        </p:nvSpPr>
        <p:spPr>
          <a:xfrm>
            <a:off x="0" y="5934670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體驗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BC6D7047-EDBD-344E-B782-23A77BE4A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488" y="381000"/>
            <a:ext cx="64436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遇到不耐煩的人該怎麼辦？</a:t>
            </a:r>
          </a:p>
        </p:txBody>
      </p:sp>
      <p:pic>
        <p:nvPicPr>
          <p:cNvPr id="27651" name="圖片 1">
            <a:extLst>
              <a:ext uri="{FF2B5EF4-FFF2-40B4-BE49-F238E27FC236}">
                <a16:creationId xmlns:a16="http://schemas.microsoft.com/office/drawing/2014/main" id="{7FB166CB-F5F4-8849-AA31-6AF4230AB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2654300"/>
            <a:ext cx="1676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圖片 2">
            <a:extLst>
              <a:ext uri="{FF2B5EF4-FFF2-40B4-BE49-F238E27FC236}">
                <a16:creationId xmlns:a16="http://schemas.microsoft.com/office/drawing/2014/main" id="{7468A8C2-38A3-274E-90E0-D08B586C8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2654300"/>
            <a:ext cx="1651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9B0DCCB-50F9-774B-96C4-95092FE8FC39}"/>
              </a:ext>
            </a:extLst>
          </p:cNvPr>
          <p:cNvSpPr txBox="1"/>
          <p:nvPr/>
        </p:nvSpPr>
        <p:spPr>
          <a:xfrm>
            <a:off x="5038928" y="5214026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20</a:t>
            </a:r>
            <a:r>
              <a:rPr lang="zh-TW" altLang="zh-TW" dirty="0"/>
              <a:t>’</a:t>
            </a:r>
            <a:r>
              <a:rPr lang="en-US" altLang="zh-TW" dirty="0"/>
              <a:t>12</a:t>
            </a:r>
            <a:r>
              <a:rPr lang="zh-TW" altLang="zh-TW" dirty="0"/>
              <a:t>”</a:t>
            </a:r>
            <a:r>
              <a:rPr lang="en-US" altLang="zh-TW" dirty="0"/>
              <a:t>~</a:t>
            </a:r>
            <a:r>
              <a:rPr lang="zh-TW" altLang="en-US" dirty="0"/>
              <a:t> </a:t>
            </a:r>
            <a:r>
              <a:rPr lang="en-US" altLang="zh-TW" dirty="0"/>
              <a:t>23</a:t>
            </a:r>
            <a:r>
              <a:rPr lang="zh-TW" altLang="en-US" dirty="0"/>
              <a:t>  </a:t>
            </a:r>
            <a:r>
              <a:rPr lang="zh-TW" altLang="zh-TW" dirty="0"/>
              <a:t>’</a:t>
            </a:r>
            <a:r>
              <a:rPr lang="en-US" altLang="zh-TW" dirty="0"/>
              <a:t>00</a:t>
            </a:r>
            <a:endParaRPr kumimoji="1" lang="zh-TW" altLang="en-US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內容版面配置區 3">
            <a:extLst>
              <a:ext uri="{FF2B5EF4-FFF2-40B4-BE49-F238E27FC236}">
                <a16:creationId xmlns:a16="http://schemas.microsoft.com/office/drawing/2014/main" id="{EC7471C9-68AC-2941-A6B0-690ED5AB2C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338" y="0"/>
            <a:ext cx="5978526" cy="6858000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6A701C0-46BF-784A-A54A-6B9514EFE908}"/>
              </a:ext>
            </a:extLst>
          </p:cNvPr>
          <p:cNvSpPr/>
          <p:nvPr/>
        </p:nvSpPr>
        <p:spPr>
          <a:xfrm>
            <a:off x="8984186" y="5472152"/>
            <a:ext cx="29546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生活實踐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F32458C-6920-5D4F-B7A3-3B39E4AB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311150"/>
            <a:ext cx="5334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生活實踐</a:t>
            </a:r>
            <a:r>
              <a:rPr lang="en-US" altLang="zh-TW" sz="3600">
                <a:solidFill>
                  <a:srgbClr val="145FAA"/>
                </a:solidFill>
                <a:latin typeface="Segoe Print" panose="02000800000000000000" pitchFamily="2" charset="0"/>
              </a:rPr>
              <a:t>- </a:t>
            </a: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學習單第</a:t>
            </a:r>
            <a:r>
              <a:rPr lang="en-US" altLang="zh-TW" sz="3600">
                <a:solidFill>
                  <a:srgbClr val="145FAA"/>
                </a:solidFill>
                <a:latin typeface="Segoe Print" panose="02000800000000000000" pitchFamily="2" charset="0"/>
              </a:rPr>
              <a:t>7</a:t>
            </a: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頁</a:t>
            </a:r>
          </a:p>
        </p:txBody>
      </p:sp>
      <p:sp>
        <p:nvSpPr>
          <p:cNvPr id="29700" name="矩形 6">
            <a:extLst>
              <a:ext uri="{FF2B5EF4-FFF2-40B4-BE49-F238E27FC236}">
                <a16:creationId xmlns:a16="http://schemas.microsoft.com/office/drawing/2014/main" id="{90CA7BE8-265C-F24F-B72D-282CB4CDF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388" y="1363663"/>
            <a:ext cx="59245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從今天起到下次上課前要練習的第八個技巧是</a:t>
            </a: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     ”</a:t>
            </a: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 我會耐心不會煩 </a:t>
            </a: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dirty="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要記得自己把練習的事情填入學習單中之第七頁</a:t>
            </a: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 , </a:t>
            </a: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並且跟老師領取貼紙</a:t>
            </a:r>
            <a:endParaRPr lang="en-US" altLang="zh-TW" sz="2800" dirty="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dirty="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 dirty="0">
              <a:latin typeface="Segoe Print" panose="02000800000000000000" pitchFamily="2" charset="0"/>
              <a:ea typeface="新細明體" panose="02020500000000000000" pitchFamily="18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50C4F3-9E48-F84A-AB7C-BC579E5E33D1}"/>
              </a:ext>
            </a:extLst>
          </p:cNvPr>
          <p:cNvSpPr/>
          <p:nvPr/>
        </p:nvSpPr>
        <p:spPr>
          <a:xfrm>
            <a:off x="0" y="1226562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F77273D-7595-2F49-A48A-8D3639C0164B}"/>
              </a:ext>
            </a:extLst>
          </p:cNvPr>
          <p:cNvSpPr/>
          <p:nvPr/>
        </p:nvSpPr>
        <p:spPr>
          <a:xfrm>
            <a:off x="17634" y="5490469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5B8CE79-4C67-E94D-A962-D60B62715359}"/>
              </a:ext>
            </a:extLst>
          </p:cNvPr>
          <p:cNvSpPr/>
          <p:nvPr/>
        </p:nvSpPr>
        <p:spPr>
          <a:xfrm>
            <a:off x="8817" y="6159268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C66BE16-8047-5D47-921A-B1F755F2CA47}"/>
              </a:ext>
            </a:extLst>
          </p:cNvPr>
          <p:cNvSpPr/>
          <p:nvPr/>
        </p:nvSpPr>
        <p:spPr>
          <a:xfrm>
            <a:off x="43385" y="4740722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B46D10-BB57-8D44-84CD-D0FB3E7C667D}"/>
              </a:ext>
            </a:extLst>
          </p:cNvPr>
          <p:cNvSpPr/>
          <p:nvPr/>
        </p:nvSpPr>
        <p:spPr>
          <a:xfrm>
            <a:off x="43385" y="2633818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33D2F00-DDD4-A449-A19A-565DD1E110AC}"/>
              </a:ext>
            </a:extLst>
          </p:cNvPr>
          <p:cNvSpPr/>
          <p:nvPr/>
        </p:nvSpPr>
        <p:spPr>
          <a:xfrm>
            <a:off x="44086" y="4071923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5B5CB99-6FE0-6946-8917-B899A922FFFC}"/>
              </a:ext>
            </a:extLst>
          </p:cNvPr>
          <p:cNvSpPr/>
          <p:nvPr/>
        </p:nvSpPr>
        <p:spPr>
          <a:xfrm>
            <a:off x="17634" y="1914766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B6105D7-1518-2748-BA06-2FE3868FE8BD}"/>
              </a:ext>
            </a:extLst>
          </p:cNvPr>
          <p:cNvSpPr/>
          <p:nvPr/>
        </p:nvSpPr>
        <p:spPr>
          <a:xfrm>
            <a:off x="44086" y="3383767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3" name="笑臉 2">
            <a:extLst>
              <a:ext uri="{FF2B5EF4-FFF2-40B4-BE49-F238E27FC236}">
                <a16:creationId xmlns:a16="http://schemas.microsoft.com/office/drawing/2014/main" id="{777F1544-A3E7-374B-AA17-CF24EA89E44E}"/>
              </a:ext>
            </a:extLst>
          </p:cNvPr>
          <p:cNvSpPr/>
          <p:nvPr/>
        </p:nvSpPr>
        <p:spPr>
          <a:xfrm>
            <a:off x="1616075" y="6416675"/>
            <a:ext cx="425450" cy="384175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16" name="笑臉 15">
            <a:extLst>
              <a:ext uri="{FF2B5EF4-FFF2-40B4-BE49-F238E27FC236}">
                <a16:creationId xmlns:a16="http://schemas.microsoft.com/office/drawing/2014/main" id="{B08B3981-9A82-224C-A418-2A341F292918}"/>
              </a:ext>
            </a:extLst>
          </p:cNvPr>
          <p:cNvSpPr/>
          <p:nvPr/>
        </p:nvSpPr>
        <p:spPr>
          <a:xfrm>
            <a:off x="3238500" y="6159500"/>
            <a:ext cx="430213" cy="365125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948B405-00E3-514D-AEB2-5952AF71A7AD}"/>
              </a:ext>
            </a:extLst>
          </p:cNvPr>
          <p:cNvSpPr/>
          <p:nvPr/>
        </p:nvSpPr>
        <p:spPr>
          <a:xfrm>
            <a:off x="2183222" y="546139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練習單</a:t>
            </a:r>
            <a:endParaRPr lang="zh-TW" alt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C12D6106-4439-1644-9F6F-D074CB24A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9175" y="284163"/>
            <a:ext cx="7308850" cy="615950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rgbClr val="145FAA"/>
                </a:solidFill>
              </a:rPr>
              <a:t>請翻開學習單</a:t>
            </a:r>
            <a:r>
              <a:rPr lang="en-US" altLang="zh-TW">
                <a:solidFill>
                  <a:srgbClr val="145FAA"/>
                </a:solidFill>
              </a:rPr>
              <a:t>, </a:t>
            </a:r>
            <a:r>
              <a:rPr lang="zh-TW" altLang="en-US">
                <a:solidFill>
                  <a:srgbClr val="145FAA"/>
                </a:solidFill>
              </a:rPr>
              <a:t>完成第</a:t>
            </a:r>
            <a:r>
              <a:rPr lang="en-US" altLang="zh-TW">
                <a:solidFill>
                  <a:srgbClr val="145FAA"/>
                </a:solidFill>
              </a:rPr>
              <a:t>35~ 36</a:t>
            </a:r>
            <a:r>
              <a:rPr lang="zh-TW" altLang="en-US">
                <a:solidFill>
                  <a:srgbClr val="145FAA"/>
                </a:solidFill>
              </a:rPr>
              <a:t>頁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AE4A91A-F225-824B-BB5B-F18ED480ACD2}"/>
              </a:ext>
            </a:extLst>
          </p:cNvPr>
          <p:cNvSpPr/>
          <p:nvPr/>
        </p:nvSpPr>
        <p:spPr>
          <a:xfrm>
            <a:off x="10428023" y="5934670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Print" charset="0"/>
              </a:rPr>
              <a:t>省思</a:t>
            </a:r>
          </a:p>
        </p:txBody>
      </p:sp>
      <p:pic>
        <p:nvPicPr>
          <p:cNvPr id="31747" name="圖片 1">
            <a:extLst>
              <a:ext uri="{FF2B5EF4-FFF2-40B4-BE49-F238E27FC236}">
                <a16:creationId xmlns:a16="http://schemas.microsoft.com/office/drawing/2014/main" id="{7FBAD9B8-ACFB-CD4B-A56F-52479EA6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900113"/>
            <a:ext cx="4397375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圖片 2">
            <a:extLst>
              <a:ext uri="{FF2B5EF4-FFF2-40B4-BE49-F238E27FC236}">
                <a16:creationId xmlns:a16="http://schemas.microsoft.com/office/drawing/2014/main" id="{AB4937BA-8AF2-074E-AF6E-F3D18C0AC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00113"/>
            <a:ext cx="4624388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1999</TotalTime>
  <Words>497</Words>
  <Application>Microsoft Macintosh PowerPoint</Application>
  <PresentationFormat>寬螢幕</PresentationFormat>
  <Paragraphs>88</Paragraphs>
  <Slides>9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新細明體</vt:lpstr>
      <vt:lpstr>Arial</vt:lpstr>
      <vt:lpstr>Segoe Print</vt:lpstr>
      <vt:lpstr>大自然插畫 16X9</vt:lpstr>
      <vt:lpstr> 第八講-我有耐心不會煩  資料來源:慈濟大愛電視台「當我們童在一起」兒童節目 </vt:lpstr>
      <vt:lpstr>PowerPoint 簡報</vt:lpstr>
      <vt:lpstr>了解自己- 學習單第34頁</vt:lpstr>
      <vt:lpstr>PowerPoint 簡報</vt:lpstr>
      <vt:lpstr>PowerPoint 簡報</vt:lpstr>
      <vt:lpstr>PowerPoint 簡報</vt:lpstr>
      <vt:lpstr>PowerPoint 簡報</vt:lpstr>
      <vt:lpstr>PowerPoint 簡報</vt:lpstr>
      <vt:lpstr>請翻開學習單, 完成第35~ 36頁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敦化國小106學年五年十五班 志工家長Iris Chen 製作 資料來源:慈濟大愛電視台「當我們童在一起」兒童節目 </dc:title>
  <dc:creator>Iris Chen</dc:creator>
  <cp:lastModifiedBy>Iris Chen</cp:lastModifiedBy>
  <cp:revision>139</cp:revision>
  <dcterms:created xsi:type="dcterms:W3CDTF">2017-09-22T15:22:27Z</dcterms:created>
  <dcterms:modified xsi:type="dcterms:W3CDTF">2018-12-23T17:56:15Z</dcterms:modified>
</cp:coreProperties>
</file>