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8" r:id="rId3"/>
    <p:sldId id="314" r:id="rId4"/>
    <p:sldId id="294" r:id="rId5"/>
    <p:sldId id="319" r:id="rId6"/>
    <p:sldId id="323" r:id="rId7"/>
    <p:sldId id="318" r:id="rId8"/>
    <p:sldId id="322" r:id="rId9"/>
    <p:sldId id="324" r:id="rId10"/>
    <p:sldId id="325" r:id="rId11"/>
    <p:sldId id="306" r:id="rId12"/>
    <p:sldId id="326" r:id="rId13"/>
    <p:sldId id="309" r:id="rId14"/>
    <p:sldId id="300" r:id="rId15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 autoAdjust="0"/>
    <p:restoredTop sz="87404" autoAdjust="0"/>
  </p:normalViewPr>
  <p:slideViewPr>
    <p:cSldViewPr snapToGrid="0">
      <p:cViewPr varScale="1">
        <p:scale>
          <a:sx n="95" d="100"/>
          <a:sy n="95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33EA91C3-1863-BF4B-8BAA-4C39EE9851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2A4664D9-8E50-294D-9192-EF54123213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7A3F835-CEA3-724E-A15F-AD6CDF83A95E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0E7827D-E66C-B946-B115-E46A351E8F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5C941DF-87B3-EC4E-955F-C04A56C5DC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1D375E4-6294-FC47-ACF0-9A6BEFF89ACE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>
            <a:extLst>
              <a:ext uri="{FF2B5EF4-FFF2-40B4-BE49-F238E27FC236}">
                <a16:creationId xmlns:a16="http://schemas.microsoft.com/office/drawing/2014/main" id="{B7B04DA3-5513-CF4F-BB72-A43326616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預留位置 4">
            <a:extLst>
              <a:ext uri="{FF2B5EF4-FFF2-40B4-BE49-F238E27FC236}">
                <a16:creationId xmlns:a16="http://schemas.microsoft.com/office/drawing/2014/main" id="{A6EB7201-FF7D-2F46-A74F-432EACBA5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>
            <a:extLst>
              <a:ext uri="{FF2B5EF4-FFF2-40B4-BE49-F238E27FC236}">
                <a16:creationId xmlns:a16="http://schemas.microsoft.com/office/drawing/2014/main" id="{83886728-67B6-F543-BBBD-EEC3BB760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2">
            <a:extLst>
              <a:ext uri="{FF2B5EF4-FFF2-40B4-BE49-F238E27FC236}">
                <a16:creationId xmlns:a16="http://schemas.microsoft.com/office/drawing/2014/main" id="{842DB104-F84F-184D-8B76-E5CB96201A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5F6FC27-0D3D-F542-B92D-10316AD28EBB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10" name="頁尾預留位置 3">
            <a:extLst>
              <a:ext uri="{FF2B5EF4-FFF2-40B4-BE49-F238E27FC236}">
                <a16:creationId xmlns:a16="http://schemas.microsoft.com/office/drawing/2014/main" id="{9FA64125-3B8F-2A4D-932D-76E6751ACC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預留位置 4">
            <a:extLst>
              <a:ext uri="{FF2B5EF4-FFF2-40B4-BE49-F238E27FC236}">
                <a16:creationId xmlns:a16="http://schemas.microsoft.com/office/drawing/2014/main" id="{6CD025CE-54BD-3240-B657-74BC0322C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5B6EAFE-6583-5145-8CB6-D77015ECB37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>
            <a:extLst>
              <a:ext uri="{FF2B5EF4-FFF2-40B4-BE49-F238E27FC236}">
                <a16:creationId xmlns:a16="http://schemas.microsoft.com/office/drawing/2014/main" id="{ED2B5C48-0092-2F45-99C2-01DC07ED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>
            <a:extLst>
              <a:ext uri="{FF2B5EF4-FFF2-40B4-BE49-F238E27FC236}">
                <a16:creationId xmlns:a16="http://schemas.microsoft.com/office/drawing/2014/main" id="{BB9F0165-B018-0F4A-BD74-15268771F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1" name="投影片編號版面配置區 3">
            <a:extLst>
              <a:ext uri="{FF2B5EF4-FFF2-40B4-BE49-F238E27FC236}">
                <a16:creationId xmlns:a16="http://schemas.microsoft.com/office/drawing/2014/main" id="{27F65C31-5748-C949-9ED3-3DC51C578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E97F9C-3F76-064A-8E27-6A0FA8DA018E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影像版面配置區 1">
            <a:extLst>
              <a:ext uri="{FF2B5EF4-FFF2-40B4-BE49-F238E27FC236}">
                <a16:creationId xmlns:a16="http://schemas.microsoft.com/office/drawing/2014/main" id="{72488302-AB6F-7344-8900-38FDEBDB5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備忘稿版面配置區 2">
            <a:extLst>
              <a:ext uri="{FF2B5EF4-FFF2-40B4-BE49-F238E27FC236}">
                <a16:creationId xmlns:a16="http://schemas.microsoft.com/office/drawing/2014/main" id="{3B88CC15-8725-BB4F-AAF0-1AAF4CC206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zh-TW" altLang="en-US" dirty="0"/>
              <a:t>播放</a:t>
            </a:r>
            <a:r>
              <a:rPr lang="en-US" altLang="zh-TW" dirty="0"/>
              <a:t>18’24” ~ 23’05”    , </a:t>
            </a:r>
            <a:r>
              <a:rPr lang="zh-TW" altLang="en-US" dirty="0"/>
              <a:t>先看現小朋友們會怎麼做再看老師如何解說</a:t>
            </a:r>
            <a:endParaRPr lang="en-US" altLang="zh-TW" dirty="0"/>
          </a:p>
        </p:txBody>
      </p:sp>
      <p:sp>
        <p:nvSpPr>
          <p:cNvPr id="31747" name="投影片編號版面配置區 3">
            <a:extLst>
              <a:ext uri="{FF2B5EF4-FFF2-40B4-BE49-F238E27FC236}">
                <a16:creationId xmlns:a16="http://schemas.microsoft.com/office/drawing/2014/main" id="{BA7DE919-157E-624E-BCC2-DD21946C9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417B1E-FA04-484D-8413-F1B8DEDE5DC6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EB8E234-00A1-FD4B-8759-0A28C1FAD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5FE743F-A128-6B40-975F-B57BCCAD9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CD1F9EF-961D-B744-8031-ABCF061C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38C97-2B55-0B4D-8445-51250A03B61B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影像版面配置區 1">
            <a:extLst>
              <a:ext uri="{FF2B5EF4-FFF2-40B4-BE49-F238E27FC236}">
                <a16:creationId xmlns:a16="http://schemas.microsoft.com/office/drawing/2014/main" id="{2EDED823-9765-1140-9DDD-7A26DD5242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備忘稿版面配置區 2">
            <a:extLst>
              <a:ext uri="{FF2B5EF4-FFF2-40B4-BE49-F238E27FC236}">
                <a16:creationId xmlns:a16="http://schemas.microsoft.com/office/drawing/2014/main" id="{82A19ACE-1C81-724F-A3D9-173DF78FE9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  <p:sp>
        <p:nvSpPr>
          <p:cNvPr id="35843" name="投影片編號版面配置區 3">
            <a:extLst>
              <a:ext uri="{FF2B5EF4-FFF2-40B4-BE49-F238E27FC236}">
                <a16:creationId xmlns:a16="http://schemas.microsoft.com/office/drawing/2014/main" id="{489CB52E-E6BD-9C4E-A2C8-BFFE4DB3F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ECF09-28EE-8C4B-A1A8-C127AC8B7ED3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>
            <a:extLst>
              <a:ext uri="{FF2B5EF4-FFF2-40B4-BE49-F238E27FC236}">
                <a16:creationId xmlns:a16="http://schemas.microsoft.com/office/drawing/2014/main" id="{7D7E09C4-2F45-494A-852D-503F77F3B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D3E67B47-6268-234B-A195-CBF795EBB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2124B703-90BA-BF43-8B1F-3E8666BBA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DD15C6E-8936-FB4D-A6EA-E03336DB9584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影像版面配置區 1">
            <a:extLst>
              <a:ext uri="{FF2B5EF4-FFF2-40B4-BE49-F238E27FC236}">
                <a16:creationId xmlns:a16="http://schemas.microsoft.com/office/drawing/2014/main" id="{A6C797E7-2660-AE45-A602-C06244F03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備忘稿版面配置區 2">
            <a:extLst>
              <a:ext uri="{FF2B5EF4-FFF2-40B4-BE49-F238E27FC236}">
                <a16:creationId xmlns:a16="http://schemas.microsoft.com/office/drawing/2014/main" id="{F837EFFF-F860-DA4B-9669-1652C2CD9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zh-TW" altLang="zh-TW" dirty="0"/>
              <a:t>播放</a:t>
            </a:r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33</a:t>
            </a:r>
            <a:r>
              <a:rPr lang="zh-TW" altLang="zh-TW" dirty="0"/>
              <a:t>”</a:t>
            </a:r>
            <a:r>
              <a:rPr lang="en-US" altLang="zh-TW" dirty="0"/>
              <a:t>~7’24</a:t>
            </a:r>
            <a:r>
              <a:rPr lang="zh-TW" altLang="zh-TW" dirty="0"/>
              <a:t>”在我們公布解答之前</a:t>
            </a:r>
            <a:r>
              <a:rPr lang="en-US" altLang="zh-TW" dirty="0"/>
              <a:t>, </a:t>
            </a:r>
            <a:r>
              <a:rPr lang="zh-TW" altLang="zh-TW" dirty="0"/>
              <a:t>我們先來看看小恐龍本週發生什麼事？ </a:t>
            </a:r>
            <a:endParaRPr lang="en-US" altLang="zh-TW" dirty="0"/>
          </a:p>
        </p:txBody>
      </p:sp>
      <p:sp>
        <p:nvSpPr>
          <p:cNvPr id="22531" name="投影片編號版面配置區 3">
            <a:extLst>
              <a:ext uri="{FF2B5EF4-FFF2-40B4-BE49-F238E27FC236}">
                <a16:creationId xmlns:a16="http://schemas.microsoft.com/office/drawing/2014/main" id="{31DED175-E3F5-7748-B005-EA87810C1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E4D96-828C-7541-BD21-67ED87DC9DC7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影像版面配置區 1">
            <a:extLst>
              <a:ext uri="{FF2B5EF4-FFF2-40B4-BE49-F238E27FC236}">
                <a16:creationId xmlns:a16="http://schemas.microsoft.com/office/drawing/2014/main" id="{9D42E551-F118-4F40-91A4-3BF5B3E227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備忘稿版面配置區 2">
            <a:extLst>
              <a:ext uri="{FF2B5EF4-FFF2-40B4-BE49-F238E27FC236}">
                <a16:creationId xmlns:a16="http://schemas.microsoft.com/office/drawing/2014/main" id="{E5DBE84F-AD63-5146-833C-54D6FABB1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 dirty="0"/>
              <a:t>告訴全班同學，這是現場小朋友們腦力激盪寫出他們心目中認為會有輸贏的事，說說看你的想法</a:t>
            </a:r>
          </a:p>
        </p:txBody>
      </p:sp>
      <p:sp>
        <p:nvSpPr>
          <p:cNvPr id="45059" name="投影片編號版面配置區 3">
            <a:extLst>
              <a:ext uri="{FF2B5EF4-FFF2-40B4-BE49-F238E27FC236}">
                <a16:creationId xmlns:a16="http://schemas.microsoft.com/office/drawing/2014/main" id="{FA4E52C5-08CE-7A43-9934-FD859E50F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CCBB3-AC07-E64A-8764-CA7BD73E9F4F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影像版面配置區 1">
            <a:extLst>
              <a:ext uri="{FF2B5EF4-FFF2-40B4-BE49-F238E27FC236}">
                <a16:creationId xmlns:a16="http://schemas.microsoft.com/office/drawing/2014/main" id="{21DA436C-4785-D243-A8CE-2D53B3FCE2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>
            <a:extLst>
              <a:ext uri="{FF2B5EF4-FFF2-40B4-BE49-F238E27FC236}">
                <a16:creationId xmlns:a16="http://schemas.microsoft.com/office/drawing/2014/main" id="{707C2648-8438-F84F-9E61-C91580B78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endParaRPr lang="en-US" altLang="zh-TW" dirty="0"/>
          </a:p>
          <a:p>
            <a:r>
              <a:rPr lang="en-US" altLang="zh-TW" dirty="0"/>
              <a:t>10”13”~ 12’08” </a:t>
            </a:r>
            <a:r>
              <a:rPr lang="zh-TW" altLang="en-US" dirty="0"/>
              <a:t>老師說小朋友對輸贏認知如果不對，就會讓自己有多餘的不愉快，因而造成自己在班上沒有朋友，上學壓力很大，不愛上學。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24579" name="投影片編號版面配置區 3">
            <a:extLst>
              <a:ext uri="{FF2B5EF4-FFF2-40B4-BE49-F238E27FC236}">
                <a16:creationId xmlns:a16="http://schemas.microsoft.com/office/drawing/2014/main" id="{3973915D-4B3D-9E49-A917-F5EDCD053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E3E5C6-AD25-5343-B655-C6C55BF8C097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投影片影像版面配置區 1">
            <a:extLst>
              <a:ext uri="{FF2B5EF4-FFF2-40B4-BE49-F238E27FC236}">
                <a16:creationId xmlns:a16="http://schemas.microsoft.com/office/drawing/2014/main" id="{B416E4C5-2DD4-0140-8E69-3DDA0BB38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備忘稿版面配置區 2">
            <a:extLst>
              <a:ext uri="{FF2B5EF4-FFF2-40B4-BE49-F238E27FC236}">
                <a16:creationId xmlns:a16="http://schemas.microsoft.com/office/drawing/2014/main" id="{449E2B2A-62EA-BD4B-BE49-47CD1A006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/>
              <a:t>復習克服好勝心強的方法。</a:t>
            </a:r>
          </a:p>
        </p:txBody>
      </p:sp>
      <p:sp>
        <p:nvSpPr>
          <p:cNvPr id="47107" name="投影片編號版面配置區 3">
            <a:extLst>
              <a:ext uri="{FF2B5EF4-FFF2-40B4-BE49-F238E27FC236}">
                <a16:creationId xmlns:a16="http://schemas.microsoft.com/office/drawing/2014/main" id="{44A826F9-F2F0-1D4B-A06B-023D7B0C3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42D986-3780-3A4C-A009-0597BB99554E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>
            <a:extLst>
              <a:ext uri="{FF2B5EF4-FFF2-40B4-BE49-F238E27FC236}">
                <a16:creationId xmlns:a16="http://schemas.microsoft.com/office/drawing/2014/main" id="{D49DC68A-C2BA-2D4C-B9EE-BB1632486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備忘稿版面配置區 2">
            <a:extLst>
              <a:ext uri="{FF2B5EF4-FFF2-40B4-BE49-F238E27FC236}">
                <a16:creationId xmlns:a16="http://schemas.microsoft.com/office/drawing/2014/main" id="{C2940042-8C65-5446-9FF3-578C64C3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=k75Mid3XeIM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來對自己的答案吧。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13’08”</a:t>
            </a:r>
            <a:r>
              <a:rPr lang="zh-TW" altLang="en-US" dirty="0"/>
              <a:t>～</a:t>
            </a:r>
            <a:r>
              <a:rPr lang="en-US" altLang="zh-TW" dirty="0"/>
              <a:t>15’27”</a:t>
            </a:r>
            <a:endParaRPr lang="zh-TW" altLang="en-US" dirty="0"/>
          </a:p>
        </p:txBody>
      </p:sp>
      <p:sp>
        <p:nvSpPr>
          <p:cNvPr id="26627" name="投影片編號版面配置區 3">
            <a:extLst>
              <a:ext uri="{FF2B5EF4-FFF2-40B4-BE49-F238E27FC236}">
                <a16:creationId xmlns:a16="http://schemas.microsoft.com/office/drawing/2014/main" id="{AD9DC7A3-9ADB-D946-BC53-8375E3E13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E8A154A-124A-C34A-97F3-DC2AB7F0B414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影像版面配置區 1">
            <a:extLst>
              <a:ext uri="{FF2B5EF4-FFF2-40B4-BE49-F238E27FC236}">
                <a16:creationId xmlns:a16="http://schemas.microsoft.com/office/drawing/2014/main" id="{FF5BBB3F-13A1-1441-86D1-D66D77DA0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備忘稿版面配置區 2">
            <a:extLst>
              <a:ext uri="{FF2B5EF4-FFF2-40B4-BE49-F238E27FC236}">
                <a16:creationId xmlns:a16="http://schemas.microsoft.com/office/drawing/2014/main" id="{4E8D33FC-08D7-DB45-AE21-7A5A6AED5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  <p:sp>
        <p:nvSpPr>
          <p:cNvPr id="48131" name="投影片編號版面配置區 3">
            <a:extLst>
              <a:ext uri="{FF2B5EF4-FFF2-40B4-BE49-F238E27FC236}">
                <a16:creationId xmlns:a16="http://schemas.microsoft.com/office/drawing/2014/main" id="{459CF587-DD87-A543-A4BA-D485D5697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AB45C6-690A-DD47-B392-5CD757270A0A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>
            <a:extLst>
              <a:ext uri="{FF2B5EF4-FFF2-40B4-BE49-F238E27FC236}">
                <a16:creationId xmlns:a16="http://schemas.microsoft.com/office/drawing/2014/main" id="{E9A37B64-B942-B344-814C-ECBCB84CE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備忘稿版面配置區 2">
            <a:extLst>
              <a:ext uri="{FF2B5EF4-FFF2-40B4-BE49-F238E27FC236}">
                <a16:creationId xmlns:a16="http://schemas.microsoft.com/office/drawing/2014/main" id="{02A164F1-30B1-F64B-BBF8-B2C6BB5A6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699" name="投影片編號版面配置區 3">
            <a:extLst>
              <a:ext uri="{FF2B5EF4-FFF2-40B4-BE49-F238E27FC236}">
                <a16:creationId xmlns:a16="http://schemas.microsoft.com/office/drawing/2014/main" id="{6BD0937F-BBB4-514D-8633-5BDCA8ED4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0A2A627-493A-B048-9A6A-814B0B7AAD4D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12369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FBF058B6-B1F2-A44F-8FAB-DE165C6316B2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330898A5-323A-B845-BFE5-FA3E9B54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ADA51D29-C920-7A45-82DB-89E9D8386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E53710DC-749B-E143-9962-C477F1DF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3BF4CA6C-E53D-F34A-9F84-5613ABE42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4B37C06B-B2AF-A74C-AB79-620423415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E27087E2-806E-0244-9E54-1AC376CEB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30085C40-F0F9-874D-986A-7CF8037D5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2AC49413-2024-6849-8CF6-F5933D3A3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A2838D1F-8CA9-B24E-8E62-9BF8BA7C5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E2C9DF6A-CC63-0C4A-B851-2680D3E5C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878B33DC-412D-7848-AEBF-F3A2D0922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8A701DE1-4B19-ED49-8B88-703B9CFA7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BFDDEBF-60F1-A24B-805D-FFCFA33D7BAC}"/>
              </a:ext>
            </a:extLst>
          </p:cNvPr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F2D8BD83-B67D-9F46-B809-E4DDD83B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C3159E3E-12C4-FD46-B271-D38A8EC8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AE71A1D0-A3D2-9348-B6CE-BCC4F44C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059622B6-4573-3C48-8171-4AB185CDC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DCC70FB0-99A7-AD4F-B91D-944886243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108944BC-F67E-584F-A62E-63226113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A5120167-4FB4-A04C-92FF-16E1F58BB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CE9CAD55-0F61-E74D-BCA8-D4654A0E3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A4C2A315-B724-264C-AA8D-79C609A97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0CA45777-86EB-9545-AA9F-7FCA9B90A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5310216A-00FA-5D49-82FE-369387AF2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58B1FD71-9955-4E45-B8CB-0525E5E33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F4F12666-B7F2-6D40-ABA9-DA820AEB90D7}"/>
              </a:ext>
            </a:extLst>
          </p:cNvPr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​​ 41">
              <a:extLst>
                <a:ext uri="{FF2B5EF4-FFF2-40B4-BE49-F238E27FC236}">
                  <a16:creationId xmlns:a16="http://schemas.microsoft.com/office/drawing/2014/main" id="{9DC22EBE-BC6A-D843-8BD0-0789DDF88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42">
              <a:extLst>
                <a:ext uri="{FF2B5EF4-FFF2-40B4-BE49-F238E27FC236}">
                  <a16:creationId xmlns:a16="http://schemas.microsoft.com/office/drawing/2014/main" id="{763BCE6D-E676-B14F-BF1E-00E95F16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43">
              <a:extLst>
                <a:ext uri="{FF2B5EF4-FFF2-40B4-BE49-F238E27FC236}">
                  <a16:creationId xmlns:a16="http://schemas.microsoft.com/office/drawing/2014/main" id="{1568E399-A2EE-5449-8AB5-C4C0FAC60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4">
              <a:extLst>
                <a:ext uri="{FF2B5EF4-FFF2-40B4-BE49-F238E27FC236}">
                  <a16:creationId xmlns:a16="http://schemas.microsoft.com/office/drawing/2014/main" id="{A5B82BC3-31F3-164B-A2C9-F9EADEF9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5">
              <a:extLst>
                <a:ext uri="{FF2B5EF4-FFF2-40B4-BE49-F238E27FC236}">
                  <a16:creationId xmlns:a16="http://schemas.microsoft.com/office/drawing/2014/main" id="{6F5C355C-56FB-4549-B545-3E786AA0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6">
              <a:extLst>
                <a:ext uri="{FF2B5EF4-FFF2-40B4-BE49-F238E27FC236}">
                  <a16:creationId xmlns:a16="http://schemas.microsoft.com/office/drawing/2014/main" id="{3D697538-51E6-DB40-A0CE-817D1439B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7">
              <a:extLst>
                <a:ext uri="{FF2B5EF4-FFF2-40B4-BE49-F238E27FC236}">
                  <a16:creationId xmlns:a16="http://schemas.microsoft.com/office/drawing/2014/main" id="{F27BDFAB-9EEC-D74E-B6DE-294B2DEC3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8">
              <a:extLst>
                <a:ext uri="{FF2B5EF4-FFF2-40B4-BE49-F238E27FC236}">
                  <a16:creationId xmlns:a16="http://schemas.microsoft.com/office/drawing/2014/main" id="{CBAD3C2D-EADF-DB48-B738-D32CBBF88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9">
              <a:extLst>
                <a:ext uri="{FF2B5EF4-FFF2-40B4-BE49-F238E27FC236}">
                  <a16:creationId xmlns:a16="http://schemas.microsoft.com/office/drawing/2014/main" id="{C2D1E91D-C6D4-1341-AD14-AB90D6305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50">
              <a:extLst>
                <a:ext uri="{FF2B5EF4-FFF2-40B4-BE49-F238E27FC236}">
                  <a16:creationId xmlns:a16="http://schemas.microsoft.com/office/drawing/2014/main" id="{67BD2CA4-FB56-2146-B535-DBC7E62C1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51">
              <a:extLst>
                <a:ext uri="{FF2B5EF4-FFF2-40B4-BE49-F238E27FC236}">
                  <a16:creationId xmlns:a16="http://schemas.microsoft.com/office/drawing/2014/main" id="{BE42755C-D85F-254C-9969-41DA0F367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2">
              <a:extLst>
                <a:ext uri="{FF2B5EF4-FFF2-40B4-BE49-F238E27FC236}">
                  <a16:creationId xmlns:a16="http://schemas.microsoft.com/office/drawing/2014/main" id="{0D136478-ED0B-A74D-810E-A54094DD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46" name="投影片編號預留位置 7">
            <a:extLst>
              <a:ext uri="{FF2B5EF4-FFF2-40B4-BE49-F238E27FC236}">
                <a16:creationId xmlns:a16="http://schemas.microsoft.com/office/drawing/2014/main" id="{5AB41F62-3468-4745-A916-B702AFCDD39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D37CADD-49FF-4443-9237-26AA6B33CB4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7" name="頁尾預留位置 6">
            <a:extLst>
              <a:ext uri="{FF2B5EF4-FFF2-40B4-BE49-F238E27FC236}">
                <a16:creationId xmlns:a16="http://schemas.microsoft.com/office/drawing/2014/main" id="{125FA985-E1ED-EF42-B253-059ED351C24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8" name="日期預留位置 3">
            <a:extLst>
              <a:ext uri="{FF2B5EF4-FFF2-40B4-BE49-F238E27FC236}">
                <a16:creationId xmlns:a16="http://schemas.microsoft.com/office/drawing/2014/main" id="{815EC94C-57AB-444A-8F4E-A472BEC65A2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C16C547-A696-AC42-8360-BA1AB64AEDA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3383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86AAD566-24C3-1E49-A1E8-FC775006A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CAC8-38B7-8B40-94DD-78C32D72882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900CEAA1-1C8C-C84D-AE1D-D9D34BE9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5C919BB1-EA46-DD4D-B171-3CD9458C54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ACED-5E8A-9E49-ADF5-2530425F7D33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10144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67256DCF-A963-1942-A531-0E166FBC9537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手繪多邊形​​ 42">
              <a:extLst>
                <a:ext uri="{FF2B5EF4-FFF2-40B4-BE49-F238E27FC236}">
                  <a16:creationId xmlns:a16="http://schemas.microsoft.com/office/drawing/2014/main" id="{D49809B7-8999-8149-BD22-7977CB84479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43">
              <a:extLst>
                <a:ext uri="{FF2B5EF4-FFF2-40B4-BE49-F238E27FC236}">
                  <a16:creationId xmlns:a16="http://schemas.microsoft.com/office/drawing/2014/main" id="{87277A8A-16DA-4F42-8360-ECEE0ADFF56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9">
              <a:extLst>
                <a:ext uri="{FF2B5EF4-FFF2-40B4-BE49-F238E27FC236}">
                  <a16:creationId xmlns:a16="http://schemas.microsoft.com/office/drawing/2014/main" id="{F8E3C53F-4D82-124A-A885-F53960C1E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​​ 41">
                <a:extLst>
                  <a:ext uri="{FF2B5EF4-FFF2-40B4-BE49-F238E27FC236}">
                    <a16:creationId xmlns:a16="http://schemas.microsoft.com/office/drawing/2014/main" id="{D4142D27-43F5-F043-A576-A132CFF603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​​ 44">
                <a:extLst>
                  <a:ext uri="{FF2B5EF4-FFF2-40B4-BE49-F238E27FC236}">
                    <a16:creationId xmlns:a16="http://schemas.microsoft.com/office/drawing/2014/main" id="{5175C01B-CE99-FB4C-872A-E1CF65F6A0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手繪多邊形​​ 45">
              <a:extLst>
                <a:ext uri="{FF2B5EF4-FFF2-40B4-BE49-F238E27FC236}">
                  <a16:creationId xmlns:a16="http://schemas.microsoft.com/office/drawing/2014/main" id="{4081E7EC-1F34-F54E-BF2A-76B7F9D10DD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6">
              <a:extLst>
                <a:ext uri="{FF2B5EF4-FFF2-40B4-BE49-F238E27FC236}">
                  <a16:creationId xmlns:a16="http://schemas.microsoft.com/office/drawing/2014/main" id="{2D78A221-8596-5D43-A400-EEBE86FB408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7">
              <a:extLst>
                <a:ext uri="{FF2B5EF4-FFF2-40B4-BE49-F238E27FC236}">
                  <a16:creationId xmlns:a16="http://schemas.microsoft.com/office/drawing/2014/main" id="{8D0BCB19-9431-6D45-8CA4-3C0EE4B09A2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8">
              <a:extLst>
                <a:ext uri="{FF2B5EF4-FFF2-40B4-BE49-F238E27FC236}">
                  <a16:creationId xmlns:a16="http://schemas.microsoft.com/office/drawing/2014/main" id="{FD5861F9-12B2-3A4D-B495-2F01CE50699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9">
              <a:extLst>
                <a:ext uri="{FF2B5EF4-FFF2-40B4-BE49-F238E27FC236}">
                  <a16:creationId xmlns:a16="http://schemas.microsoft.com/office/drawing/2014/main" id="{04847315-7798-9842-9166-F7E607E7638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50">
              <a:extLst>
                <a:ext uri="{FF2B5EF4-FFF2-40B4-BE49-F238E27FC236}">
                  <a16:creationId xmlns:a16="http://schemas.microsoft.com/office/drawing/2014/main" id="{B3D50837-D879-EC41-A7BE-25F949F95A3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51">
              <a:extLst>
                <a:ext uri="{FF2B5EF4-FFF2-40B4-BE49-F238E27FC236}">
                  <a16:creationId xmlns:a16="http://schemas.microsoft.com/office/drawing/2014/main" id="{847C6D71-4CCE-0C41-A07C-2E168B98DFB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52">
              <a:extLst>
                <a:ext uri="{FF2B5EF4-FFF2-40B4-BE49-F238E27FC236}">
                  <a16:creationId xmlns:a16="http://schemas.microsoft.com/office/drawing/2014/main" id="{D1EEF5AE-6F92-124E-9DE6-DD6480C3970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投影片編號預留位置 6">
            <a:extLst>
              <a:ext uri="{FF2B5EF4-FFF2-40B4-BE49-F238E27FC236}">
                <a16:creationId xmlns:a16="http://schemas.microsoft.com/office/drawing/2014/main" id="{2B6F7CA2-108C-D144-918C-0263845B8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B5F5C7E-DA1F-8747-AC13-CB02D9B0FBC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" name="頁尾預留位置 5">
            <a:extLst>
              <a:ext uri="{FF2B5EF4-FFF2-40B4-BE49-F238E27FC236}">
                <a16:creationId xmlns:a16="http://schemas.microsoft.com/office/drawing/2014/main" id="{422DA829-E117-A74A-9CA2-2512541B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日期預留位置 3">
            <a:extLst>
              <a:ext uri="{FF2B5EF4-FFF2-40B4-BE49-F238E27FC236}">
                <a16:creationId xmlns:a16="http://schemas.microsoft.com/office/drawing/2014/main" id="{0349063D-8915-FC49-92FC-5047CA11A8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99630C6-107C-664F-89EC-1AF3E4B88C13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8691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56DEAE7B-DFF8-6846-929B-ED8540A06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BF01-992F-DC4A-AA3F-245EDEA16CE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E14C2726-88FF-284D-95DA-2CFC57F8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B84DB908-085E-8A4A-8FC6-C06A255CAB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1BE1-427A-2E48-B75E-13D7DD15286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997414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705C4288-6D45-4047-A18C-6C510ABB5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2BAF-D3C6-1D47-A59E-EA167B69D23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3BF95BAF-90DF-A64F-9C64-7A7E8186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20D0988C-B0A0-6941-8213-F11442A22B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06E5337-969A-B84E-BC6F-E41C768EA018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6330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E868543F-625D-DC41-A05A-2939B7E90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80BB-6B28-5743-8C72-474DDE5AF0F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B1C3FE5D-EB91-A14B-9009-4477603E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D1F8ECD4-0111-3345-9551-1DD1F07B25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BF32-64AF-1043-BEBE-3953F11B7472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4350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911101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41D24E0D-16D6-824F-91B7-6DDC4855A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063E-E50D-3640-B26C-777F0DB2B9C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46BA1792-0008-604E-9AD0-376BDC4F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335E32EF-EB9E-6749-AEC7-628C7BB8BE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B1AE-A145-9D42-AD90-C2B7365F011C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9861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5">
            <a:extLst>
              <a:ext uri="{FF2B5EF4-FFF2-40B4-BE49-F238E27FC236}">
                <a16:creationId xmlns:a16="http://schemas.microsoft.com/office/drawing/2014/main" id="{5A918952-9D74-FA4B-BFFC-8C504A9C2D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4414-6767-BF46-8B7A-4877613E8499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頁尾預留位置 4">
            <a:extLst>
              <a:ext uri="{FF2B5EF4-FFF2-40B4-BE49-F238E27FC236}">
                <a16:creationId xmlns:a16="http://schemas.microsoft.com/office/drawing/2014/main" id="{42B49922-09C0-0540-B88A-D7C6E890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3">
            <a:extLst>
              <a:ext uri="{FF2B5EF4-FFF2-40B4-BE49-F238E27FC236}">
                <a16:creationId xmlns:a16="http://schemas.microsoft.com/office/drawing/2014/main" id="{FC5AA4E0-B868-4941-BA5C-3117D5E5CF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971E-04D9-D44B-8AE6-D611DF9E341E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5260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預留位置 5">
            <a:extLst>
              <a:ext uri="{FF2B5EF4-FFF2-40B4-BE49-F238E27FC236}">
                <a16:creationId xmlns:a16="http://schemas.microsoft.com/office/drawing/2014/main" id="{71CEB504-D75A-8847-9A13-5CD74CF7A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9E48-A0D2-2A4A-8C79-8712F95FA96A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尾預留位置 4">
            <a:extLst>
              <a:ext uri="{FF2B5EF4-FFF2-40B4-BE49-F238E27FC236}">
                <a16:creationId xmlns:a16="http://schemas.microsoft.com/office/drawing/2014/main" id="{EB11E4A5-E9D0-BE45-87E8-305E2A0B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日期預留位置 3">
            <a:extLst>
              <a:ext uri="{FF2B5EF4-FFF2-40B4-BE49-F238E27FC236}">
                <a16:creationId xmlns:a16="http://schemas.microsoft.com/office/drawing/2014/main" id="{DE962119-AD16-044F-BF7F-5454AE08AA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4B49-40A9-8C4D-9343-864049FB7D26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5611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5">
            <a:extLst>
              <a:ext uri="{FF2B5EF4-FFF2-40B4-BE49-F238E27FC236}">
                <a16:creationId xmlns:a16="http://schemas.microsoft.com/office/drawing/2014/main" id="{E237AF3D-E4CF-024A-B1B1-3CE8D3E73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AFF5-88D7-E04C-BD00-51E3FD971B94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頁尾預留位置 4">
            <a:extLst>
              <a:ext uri="{FF2B5EF4-FFF2-40B4-BE49-F238E27FC236}">
                <a16:creationId xmlns:a16="http://schemas.microsoft.com/office/drawing/2014/main" id="{53F59D18-40BE-7D4E-BB0C-C0418AAF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58AEBE84-32AB-F04B-97AE-1C45BAEC15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5353-686E-3E4D-8D9A-74554F774B4D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2923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2B4DAF50-FAB6-C040-898A-8133014ED921}"/>
              </a:ext>
            </a:extLst>
          </p:cNvPr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4131A154-FD8F-8F45-A2BE-95872C19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4CC03365-F97B-3644-A784-F27B5415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812D7CBB-7BD3-3944-AFFB-0FD1F586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00185095-56D9-6241-982F-477ABE3B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66FA49F6-A45A-2743-940E-966FEB379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44832AF9-6933-494C-B1CE-D799303D5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E2D69B9C-A08E-194E-A3C5-FD85AEC04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DCF150D8-A2F2-844C-A0B8-81191C686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2A7BF4FC-C248-4147-A905-B1F8BD7CD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E0845BFC-7C9A-984F-9E48-DF8C5216E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00CA3B21-CAF1-4F4C-B82A-422B517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6FBA413D-1DFA-0449-B0CA-FA8697714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9F91DA6-CFCA-C141-B0B4-BEE76719FDA6}"/>
              </a:ext>
            </a:extLst>
          </p:cNvPr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86E3B9DF-5DCB-454C-AD67-B87CE812B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551966A1-0845-0D4D-8007-BD5DE75E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7DBAF85A-6FA2-0347-9119-50CDD66B2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A61AB703-52BE-1C4A-9D98-0648741F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E7D544EE-F900-A04C-96E1-10196E3CA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F983F69F-3FC4-9847-A4EF-EAE9C38CA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D071C1FC-10A4-C745-90BF-A843BF663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D6A0BC01-3CEF-1B45-BC57-BCE09B0BD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2435C9CB-2B89-4B47-B47C-3DC55F5D2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789B43BA-8D6D-7148-935D-665D00311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A1888D38-5B70-6345-B01C-050EADEEA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303E9150-D6F1-4C4E-8660-71E2ED8BC6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3" name="投影片編號預留位置 7">
            <a:extLst>
              <a:ext uri="{FF2B5EF4-FFF2-40B4-BE49-F238E27FC236}">
                <a16:creationId xmlns:a16="http://schemas.microsoft.com/office/drawing/2014/main" id="{DAEF7A80-C37E-EF4E-AE3D-295A7A7AC3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15E33A6-558B-EC40-A24A-B9A3B6C242C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4" name="頁尾預留位置 6">
            <a:extLst>
              <a:ext uri="{FF2B5EF4-FFF2-40B4-BE49-F238E27FC236}">
                <a16:creationId xmlns:a16="http://schemas.microsoft.com/office/drawing/2014/main" id="{2CF4C145-51B5-534F-BE5C-15D02B6993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5" name="日期預留位置 3">
            <a:extLst>
              <a:ext uri="{FF2B5EF4-FFF2-40B4-BE49-F238E27FC236}">
                <a16:creationId xmlns:a16="http://schemas.microsoft.com/office/drawing/2014/main" id="{8F0D7AF4-2D7A-7342-A5CD-DD8BEBDCC3B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851CE4B-267E-1C4F-A785-6EA7248DC56B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9041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DC5C9392-A23D-0749-BB45-E672912F233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>
              <a:extLst>
                <a:ext uri="{FF2B5EF4-FFF2-40B4-BE49-F238E27FC236}">
                  <a16:creationId xmlns:a16="http://schemas.microsoft.com/office/drawing/2014/main" id="{2B0956FE-30A8-E24B-8ACB-B6EA73A2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>
              <a:extLst>
                <a:ext uri="{FF2B5EF4-FFF2-40B4-BE49-F238E27FC236}">
                  <a16:creationId xmlns:a16="http://schemas.microsoft.com/office/drawing/2014/main" id="{2074AAC1-4A6C-454F-A311-DBFF5CCC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>
              <a:extLst>
                <a:ext uri="{FF2B5EF4-FFF2-40B4-BE49-F238E27FC236}">
                  <a16:creationId xmlns:a16="http://schemas.microsoft.com/office/drawing/2014/main" id="{58731C48-45E2-484C-8759-88512EC0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>
              <a:extLst>
                <a:ext uri="{FF2B5EF4-FFF2-40B4-BE49-F238E27FC236}">
                  <a16:creationId xmlns:a16="http://schemas.microsoft.com/office/drawing/2014/main" id="{24228FE6-313F-7140-8AE8-4AD47C12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>
              <a:extLst>
                <a:ext uri="{FF2B5EF4-FFF2-40B4-BE49-F238E27FC236}">
                  <a16:creationId xmlns:a16="http://schemas.microsoft.com/office/drawing/2014/main" id="{E5E93418-CBC0-C14E-A39F-66E73ECAB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>
              <a:extLst>
                <a:ext uri="{FF2B5EF4-FFF2-40B4-BE49-F238E27FC236}">
                  <a16:creationId xmlns:a16="http://schemas.microsoft.com/office/drawing/2014/main" id="{798EB62E-E476-B744-9D05-00E2AE2F8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>
              <a:extLst>
                <a:ext uri="{FF2B5EF4-FFF2-40B4-BE49-F238E27FC236}">
                  <a16:creationId xmlns:a16="http://schemas.microsoft.com/office/drawing/2014/main" id="{81D38023-2ECD-3C4E-91BB-808FF1690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>
              <a:extLst>
                <a:ext uri="{FF2B5EF4-FFF2-40B4-BE49-F238E27FC236}">
                  <a16:creationId xmlns:a16="http://schemas.microsoft.com/office/drawing/2014/main" id="{C0655FF8-F58E-0249-80B6-90C99265D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>
              <a:extLst>
                <a:ext uri="{FF2B5EF4-FFF2-40B4-BE49-F238E27FC236}">
                  <a16:creationId xmlns:a16="http://schemas.microsoft.com/office/drawing/2014/main" id="{E87F519D-DFA1-9847-A133-F47C7015E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>
              <a:extLst>
                <a:ext uri="{FF2B5EF4-FFF2-40B4-BE49-F238E27FC236}">
                  <a16:creationId xmlns:a16="http://schemas.microsoft.com/office/drawing/2014/main" id="{56A918A5-4A3D-214C-9C81-369E11077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>
              <a:extLst>
                <a:ext uri="{FF2B5EF4-FFF2-40B4-BE49-F238E27FC236}">
                  <a16:creationId xmlns:a16="http://schemas.microsoft.com/office/drawing/2014/main" id="{CDD30848-550A-C041-9EF7-CA1AB8D11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>
              <a:extLst>
                <a:ext uri="{FF2B5EF4-FFF2-40B4-BE49-F238E27FC236}">
                  <a16:creationId xmlns:a16="http://schemas.microsoft.com/office/drawing/2014/main" id="{CCC0E7EB-EB80-4949-AAE3-9D4B86738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1FE391E-5BAB-EC49-BEBB-071E0C3D55A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>
              <a:extLst>
                <a:ext uri="{FF2B5EF4-FFF2-40B4-BE49-F238E27FC236}">
                  <a16:creationId xmlns:a16="http://schemas.microsoft.com/office/drawing/2014/main" id="{25D54657-9BF8-984D-AA80-7B2328487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>
              <a:extLst>
                <a:ext uri="{FF2B5EF4-FFF2-40B4-BE49-F238E27FC236}">
                  <a16:creationId xmlns:a16="http://schemas.microsoft.com/office/drawing/2014/main" id="{9A421D51-2768-334D-A264-A18F0E41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>
              <a:extLst>
                <a:ext uri="{FF2B5EF4-FFF2-40B4-BE49-F238E27FC236}">
                  <a16:creationId xmlns:a16="http://schemas.microsoft.com/office/drawing/2014/main" id="{4BA21212-7CDE-5045-A75D-F2AE3BE9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>
              <a:extLst>
                <a:ext uri="{FF2B5EF4-FFF2-40B4-BE49-F238E27FC236}">
                  <a16:creationId xmlns:a16="http://schemas.microsoft.com/office/drawing/2014/main" id="{CE62F889-4E73-EA4F-9436-7C5CAC6D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>
              <a:extLst>
                <a:ext uri="{FF2B5EF4-FFF2-40B4-BE49-F238E27FC236}">
                  <a16:creationId xmlns:a16="http://schemas.microsoft.com/office/drawing/2014/main" id="{6E1B2F97-4C00-C34D-8385-9986A5F0B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>
              <a:extLst>
                <a:ext uri="{FF2B5EF4-FFF2-40B4-BE49-F238E27FC236}">
                  <a16:creationId xmlns:a16="http://schemas.microsoft.com/office/drawing/2014/main" id="{8D8C0BA6-7BDB-634D-A1C1-E7334F8F8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>
              <a:extLst>
                <a:ext uri="{FF2B5EF4-FFF2-40B4-BE49-F238E27FC236}">
                  <a16:creationId xmlns:a16="http://schemas.microsoft.com/office/drawing/2014/main" id="{B82295F1-5C0D-B646-A0F4-F447A62C3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>
              <a:extLst>
                <a:ext uri="{FF2B5EF4-FFF2-40B4-BE49-F238E27FC236}">
                  <a16:creationId xmlns:a16="http://schemas.microsoft.com/office/drawing/2014/main" id="{FBF6EF25-8A4C-EB45-B282-54AC30312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>
              <a:extLst>
                <a:ext uri="{FF2B5EF4-FFF2-40B4-BE49-F238E27FC236}">
                  <a16:creationId xmlns:a16="http://schemas.microsoft.com/office/drawing/2014/main" id="{6A13DBD0-D97B-C246-9D84-EA6BECD77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>
              <a:extLst>
                <a:ext uri="{FF2B5EF4-FFF2-40B4-BE49-F238E27FC236}">
                  <a16:creationId xmlns:a16="http://schemas.microsoft.com/office/drawing/2014/main" id="{5B66778A-0BC3-1843-A312-2FB12A6B2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>
              <a:extLst>
                <a:ext uri="{FF2B5EF4-FFF2-40B4-BE49-F238E27FC236}">
                  <a16:creationId xmlns:a16="http://schemas.microsoft.com/office/drawing/2014/main" id="{34690B66-1F6B-2B4E-81A1-B469D5FA6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>
              <a:extLst>
                <a:ext uri="{FF2B5EF4-FFF2-40B4-BE49-F238E27FC236}">
                  <a16:creationId xmlns:a16="http://schemas.microsoft.com/office/drawing/2014/main" id="{6E3BAB1E-A1AA-BB4D-B916-B0D3AA15F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EB12640-E280-664F-B3F6-5074C25CAC21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手繪多邊形​​ 41">
              <a:extLst>
                <a:ext uri="{FF2B5EF4-FFF2-40B4-BE49-F238E27FC236}">
                  <a16:creationId xmlns:a16="http://schemas.microsoft.com/office/drawing/2014/main" id="{6CACDC95-B3B2-0444-BB5A-B240E43D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2">
              <a:extLst>
                <a:ext uri="{FF2B5EF4-FFF2-40B4-BE49-F238E27FC236}">
                  <a16:creationId xmlns:a16="http://schemas.microsoft.com/office/drawing/2014/main" id="{3CA7D6F2-8C20-7D48-A886-5B88E838F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3">
              <a:extLst>
                <a:ext uri="{FF2B5EF4-FFF2-40B4-BE49-F238E27FC236}">
                  <a16:creationId xmlns:a16="http://schemas.microsoft.com/office/drawing/2014/main" id="{8D1F8CBE-A367-C44B-BF90-75E8C76B0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4">
              <a:extLst>
                <a:ext uri="{FF2B5EF4-FFF2-40B4-BE49-F238E27FC236}">
                  <a16:creationId xmlns:a16="http://schemas.microsoft.com/office/drawing/2014/main" id="{5A7191A0-7A81-5244-92F4-04872C977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5">
              <a:extLst>
                <a:ext uri="{FF2B5EF4-FFF2-40B4-BE49-F238E27FC236}">
                  <a16:creationId xmlns:a16="http://schemas.microsoft.com/office/drawing/2014/main" id="{8B678C33-C843-6B46-A69E-AC725320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6">
              <a:extLst>
                <a:ext uri="{FF2B5EF4-FFF2-40B4-BE49-F238E27FC236}">
                  <a16:creationId xmlns:a16="http://schemas.microsoft.com/office/drawing/2014/main" id="{A985164B-3AE0-DC4A-87BF-2ECA0EDC5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7">
              <a:extLst>
                <a:ext uri="{FF2B5EF4-FFF2-40B4-BE49-F238E27FC236}">
                  <a16:creationId xmlns:a16="http://schemas.microsoft.com/office/drawing/2014/main" id="{F6ADD528-37B0-994D-BDB4-2975F314A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48">
              <a:extLst>
                <a:ext uri="{FF2B5EF4-FFF2-40B4-BE49-F238E27FC236}">
                  <a16:creationId xmlns:a16="http://schemas.microsoft.com/office/drawing/2014/main" id="{3724AD28-5B66-4448-9B32-9B45A851A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49">
              <a:extLst>
                <a:ext uri="{FF2B5EF4-FFF2-40B4-BE49-F238E27FC236}">
                  <a16:creationId xmlns:a16="http://schemas.microsoft.com/office/drawing/2014/main" id="{5FEB9C6C-E378-9E41-BED2-A9D53BE03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0">
              <a:extLst>
                <a:ext uri="{FF2B5EF4-FFF2-40B4-BE49-F238E27FC236}">
                  <a16:creationId xmlns:a16="http://schemas.microsoft.com/office/drawing/2014/main" id="{52094DBA-AC3F-ED4F-B10B-72C41538D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​​ 51">
              <a:extLst>
                <a:ext uri="{FF2B5EF4-FFF2-40B4-BE49-F238E27FC236}">
                  <a16:creationId xmlns:a16="http://schemas.microsoft.com/office/drawing/2014/main" id="{445ADF13-9D1C-2E4C-898C-A1C740839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2">
              <a:extLst>
                <a:ext uri="{FF2B5EF4-FFF2-40B4-BE49-F238E27FC236}">
                  <a16:creationId xmlns:a16="http://schemas.microsoft.com/office/drawing/2014/main" id="{AF578199-1BFE-F247-AD04-C0DC0615E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8" name="投影片編號預留位置 7">
            <a:extLst>
              <a:ext uri="{FF2B5EF4-FFF2-40B4-BE49-F238E27FC236}">
                <a16:creationId xmlns:a16="http://schemas.microsoft.com/office/drawing/2014/main" id="{47E462D3-F20A-9E43-80A1-99309A7B1C0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666668B-CA82-B546-89E4-26413F7DB80C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9" name="頁尾預留位置 6">
            <a:extLst>
              <a:ext uri="{FF2B5EF4-FFF2-40B4-BE49-F238E27FC236}">
                <a16:creationId xmlns:a16="http://schemas.microsoft.com/office/drawing/2014/main" id="{53837608-B5FE-1349-872A-834B8DC2330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日期預留位置 3">
            <a:extLst>
              <a:ext uri="{FF2B5EF4-FFF2-40B4-BE49-F238E27FC236}">
                <a16:creationId xmlns:a16="http://schemas.microsoft.com/office/drawing/2014/main" id="{A4A7F02B-5951-3F48-BE8F-F847799ECA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FA51767-4313-A248-B4D2-24B04D84C28E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4152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>
            <a:extLst>
              <a:ext uri="{FF2B5EF4-FFF2-40B4-BE49-F238E27FC236}">
                <a16:creationId xmlns:a16="http://schemas.microsoft.com/office/drawing/2014/main" id="{12890D2A-267C-3747-A5C7-90FD78632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預留位置 2">
            <a:extLst>
              <a:ext uri="{FF2B5EF4-FFF2-40B4-BE49-F238E27FC236}">
                <a16:creationId xmlns:a16="http://schemas.microsoft.com/office/drawing/2014/main" id="{1F35B1BA-40A5-5446-9D1C-3ED1219B5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14A6FCC-C093-8640-818C-EF0027177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ECCFB09-15BE-8B46-9678-F9F1CDEE6BB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7505705A-ABCF-4C40-88F7-C32D0758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CDFA3976-419E-5145-B18F-FC64CEA74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4249DD9-9014-2547-A89A-697426753320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9" r:id="rId2"/>
    <p:sldLayoutId id="2147484077" r:id="rId3"/>
    <p:sldLayoutId id="2147484070" r:id="rId4"/>
    <p:sldLayoutId id="2147484071" r:id="rId5"/>
    <p:sldLayoutId id="2147484072" r:id="rId6"/>
    <p:sldLayoutId id="2147484073" r:id="rId7"/>
    <p:sldLayoutId id="2147484078" r:id="rId8"/>
    <p:sldLayoutId id="2147484079" r:id="rId9"/>
    <p:sldLayoutId id="2147484080" r:id="rId10"/>
    <p:sldLayoutId id="2147484074" r:id="rId11"/>
    <p:sldLayoutId id="2147484081" r:id="rId12"/>
    <p:sldLayoutId id="2147484075" r:id="rId13"/>
    <p:sldLayoutId id="214748408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E10D83E-DDFB-E741-B3DF-3FC6DF38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2162175"/>
            <a:ext cx="73580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803B07"/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讓我們童在一起學情緒</a:t>
            </a:r>
          </a:p>
        </p:txBody>
      </p:sp>
      <p:sp>
        <p:nvSpPr>
          <p:cNvPr id="16386" name="標題 1">
            <a:extLst>
              <a:ext uri="{FF2B5EF4-FFF2-40B4-BE49-F238E27FC236}">
                <a16:creationId xmlns:a16="http://schemas.microsoft.com/office/drawing/2014/main" id="{A940CF65-DAAA-4D4D-8DDA-545F80FB3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538" y="3013075"/>
            <a:ext cx="7454900" cy="2012950"/>
          </a:xfrm>
        </p:spPr>
        <p:txBody>
          <a:bodyPr/>
          <a:lstStyle/>
          <a:p>
            <a:pPr algn="r" eaLnBrk="1" hangingPunct="1"/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第七講</a:t>
            </a:r>
            <a:r>
              <a:rPr lang="en-US" altLang="zh-TW" sz="2200" dirty="0">
                <a:solidFill>
                  <a:srgbClr val="C0580A"/>
                </a:solidFill>
              </a:rPr>
              <a:t>-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</a:rPr>
              <a:t>全力以赴不好勝 </a:t>
            </a:r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資料來源</a:t>
            </a:r>
            <a:r>
              <a:rPr lang="en-US" altLang="zh-TW" sz="2200" dirty="0">
                <a:solidFill>
                  <a:srgbClr val="C0580A"/>
                </a:solidFill>
              </a:rPr>
              <a:t>:</a:t>
            </a:r>
            <a:r>
              <a:rPr lang="zh-TW" altLang="en-US" sz="2200" dirty="0">
                <a:solidFill>
                  <a:srgbClr val="C0580A"/>
                </a:solidFill>
              </a:rPr>
              <a:t>慈濟大愛電視台「當我們童在一起」兒童節目</a:t>
            </a:r>
            <a:br>
              <a:rPr lang="zh-TW" altLang="en-US" sz="2200" dirty="0">
                <a:solidFill>
                  <a:srgbClr val="C0580A"/>
                </a:solidFill>
              </a:rPr>
            </a:br>
            <a:endParaRPr lang="zh-TW" altLang="en-US" sz="2200" dirty="0">
              <a:solidFill>
                <a:srgbClr val="C0580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BAB250A-4581-5C47-B4DA-5F5759C6659D}"/>
              </a:ext>
            </a:extLst>
          </p:cNvPr>
          <p:cNvSpPr/>
          <p:nvPr/>
        </p:nvSpPr>
        <p:spPr>
          <a:xfrm>
            <a:off x="10251188" y="5797264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  <p:pic>
        <p:nvPicPr>
          <p:cNvPr id="28674" name="圖片 1">
            <a:extLst>
              <a:ext uri="{FF2B5EF4-FFF2-40B4-BE49-F238E27FC236}">
                <a16:creationId xmlns:a16="http://schemas.microsoft.com/office/drawing/2014/main" id="{853A913A-3601-EB49-9503-34A1E5754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995363"/>
            <a:ext cx="76803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86876F4-C2A0-6A49-8A6B-54836A6746B9}"/>
              </a:ext>
            </a:extLst>
          </p:cNvPr>
          <p:cNvSpPr/>
          <p:nvPr/>
        </p:nvSpPr>
        <p:spPr>
          <a:xfrm>
            <a:off x="9705397" y="5959607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反思</a:t>
            </a:r>
          </a:p>
        </p:txBody>
      </p:sp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CCC8C7D6-56DE-0740-BFDF-AA2DBDFCB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1833563"/>
            <a:ext cx="7345362" cy="3976687"/>
          </a:xfr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C8638E5F-E7EA-F84E-9342-C70819893426}"/>
              </a:ext>
            </a:extLst>
          </p:cNvPr>
          <p:cNvSpPr/>
          <p:nvPr/>
        </p:nvSpPr>
        <p:spPr>
          <a:xfrm>
            <a:off x="945641" y="759596"/>
            <a:ext cx="96135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Hannotate TC" charset="-120"/>
                <a:ea typeface="Hannotate TC" charset="-120"/>
                <a:cs typeface="Hannotate TC" charset="-120"/>
              </a:rPr>
              <a:t>很想贏但卻一直輸該怎麼辦呢</a:t>
            </a:r>
            <a:r>
              <a:rPr lang="en-US" altLang="zh-TW" sz="5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Hannotate TC" charset="-120"/>
                <a:ea typeface="Hannotate TC" charset="-120"/>
                <a:cs typeface="Hannotate TC" charset="-120"/>
              </a:rPr>
              <a:t>?</a:t>
            </a:r>
            <a:endParaRPr lang="zh-TW" altLang="en-US" sz="5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Hannotate TC" charset="-120"/>
              <a:ea typeface="Hannotate TC" charset="-120"/>
              <a:cs typeface="Hannotate TC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AF72CBE-1B73-EB4C-A3C2-A7AF0A2DB232}"/>
              </a:ext>
            </a:extLst>
          </p:cNvPr>
          <p:cNvSpPr txBox="1"/>
          <p:nvPr/>
        </p:nvSpPr>
        <p:spPr>
          <a:xfrm>
            <a:off x="945641" y="5959607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18’24” ~ 23’05”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C96663E-9640-7346-8151-FFE8142AC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9" y="563880"/>
            <a:ext cx="10404687" cy="5928360"/>
          </a:xfrm>
        </p:spPr>
      </p:pic>
    </p:spTree>
    <p:extLst>
      <p:ext uri="{BB962C8B-B14F-4D97-AF65-F5344CB8AC3E}">
        <p14:creationId xmlns:p14="http://schemas.microsoft.com/office/powerpoint/2010/main" val="230943072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內容版面配置區 3">
            <a:extLst>
              <a:ext uri="{FF2B5EF4-FFF2-40B4-BE49-F238E27FC236}">
                <a16:creationId xmlns:a16="http://schemas.microsoft.com/office/drawing/2014/main" id="{22512A14-4C42-2C4D-B4A5-534036F60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338" y="0"/>
            <a:ext cx="5978526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259E60-F0E2-6A42-A88C-E3CED640DA4C}"/>
              </a:ext>
            </a:extLst>
          </p:cNvPr>
          <p:cNvSpPr/>
          <p:nvPr/>
        </p:nvSpPr>
        <p:spPr>
          <a:xfrm>
            <a:off x="8063865" y="533451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39C6C20-3AC3-634E-9958-8F072CBA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32772" name="矩形 6">
            <a:extLst>
              <a:ext uri="{FF2B5EF4-FFF2-40B4-BE49-F238E27FC236}">
                <a16:creationId xmlns:a16="http://schemas.microsoft.com/office/drawing/2014/main" id="{A9ED75BB-35DB-2442-8689-780F8AAAC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88" y="1427163"/>
            <a:ext cx="58848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從今天起到下週一要練習的第六個技巧是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   ”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 全力以赴不好勝 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要記得自己把練習的事情填入學習單中之第七頁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D6F201-4FE0-4F4D-84CC-4993D7887555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232C72-BBFE-A649-BC48-18FCE0E161B4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98B051-3750-E646-ADCE-C91A7B68C073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BA8C2C-E059-6C45-9B03-C23F21A77F6E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9E037FD-30DF-5544-9108-CE3D158EDF92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A76BE4-2C7A-CF4B-A0AF-D9C39118B013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3677DB-B683-F94A-9F66-9F5C8651D273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E1EDD3-1A57-714F-80C3-08F96CCD59C8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7D0F3B10-ED66-454A-B6C6-E71094D1967F}"/>
              </a:ext>
            </a:extLst>
          </p:cNvPr>
          <p:cNvSpPr/>
          <p:nvPr/>
        </p:nvSpPr>
        <p:spPr>
          <a:xfrm>
            <a:off x="1970088" y="4905375"/>
            <a:ext cx="425450" cy="38417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笑臉 15">
            <a:extLst>
              <a:ext uri="{FF2B5EF4-FFF2-40B4-BE49-F238E27FC236}">
                <a16:creationId xmlns:a16="http://schemas.microsoft.com/office/drawing/2014/main" id="{6839B4F0-ABE9-0445-AC05-93E06383A92B}"/>
              </a:ext>
            </a:extLst>
          </p:cNvPr>
          <p:cNvSpPr/>
          <p:nvPr/>
        </p:nvSpPr>
        <p:spPr>
          <a:xfrm>
            <a:off x="2916238" y="4740275"/>
            <a:ext cx="430212" cy="36512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133D64-0458-DC42-8EC8-5CFA6E6CADCA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AB2AECC-4D13-EA49-BBF5-AAC3A46DD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84163"/>
            <a:ext cx="7308850" cy="61595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145FAA"/>
                </a:solidFill>
              </a:rPr>
              <a:t>請翻開學習單</a:t>
            </a:r>
            <a:r>
              <a:rPr lang="en-US" altLang="zh-TW">
                <a:solidFill>
                  <a:srgbClr val="145FAA"/>
                </a:solidFill>
              </a:rPr>
              <a:t>, </a:t>
            </a:r>
            <a:r>
              <a:rPr lang="zh-TW" altLang="en-US">
                <a:solidFill>
                  <a:srgbClr val="145FAA"/>
                </a:solidFill>
              </a:rPr>
              <a:t>完成第</a:t>
            </a:r>
            <a:r>
              <a:rPr lang="en-US" altLang="zh-TW">
                <a:solidFill>
                  <a:srgbClr val="145FAA"/>
                </a:solidFill>
              </a:rPr>
              <a:t>33</a:t>
            </a:r>
            <a:r>
              <a:rPr lang="zh-TW" altLang="en-US">
                <a:solidFill>
                  <a:srgbClr val="145FAA"/>
                </a:solidFill>
              </a:rPr>
              <a:t>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F5527E-0339-614E-9460-072D16DB79CF}"/>
              </a:ext>
            </a:extLst>
          </p:cNvPr>
          <p:cNvSpPr/>
          <p:nvPr/>
        </p:nvSpPr>
        <p:spPr>
          <a:xfrm>
            <a:off x="10404475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Print" charset="0"/>
              </a:rPr>
              <a:t>省思</a:t>
            </a:r>
          </a:p>
        </p:txBody>
      </p:sp>
      <p:pic>
        <p:nvPicPr>
          <p:cNvPr id="34819" name="圖片 1">
            <a:extLst>
              <a:ext uri="{FF2B5EF4-FFF2-40B4-BE49-F238E27FC236}">
                <a16:creationId xmlns:a16="http://schemas.microsoft.com/office/drawing/2014/main" id="{9D3B857E-4157-354D-AA26-F3F6CB79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900113"/>
            <a:ext cx="4059237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內容版面配置區 3">
            <a:extLst>
              <a:ext uri="{FF2B5EF4-FFF2-40B4-BE49-F238E27FC236}">
                <a16:creationId xmlns:a16="http://schemas.microsoft.com/office/drawing/2014/main" id="{6A0B567B-A2FF-064B-ACE2-4365913A8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0825" y="0"/>
            <a:ext cx="5976938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7AF937-63F2-1B44-9B2C-E0CC6C78B574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69A363-BFB2-A848-8F7A-82A1C0AB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18436" name="矩形 6">
            <a:extLst>
              <a:ext uri="{FF2B5EF4-FFF2-40B4-BE49-F238E27FC236}">
                <a16:creationId xmlns:a16="http://schemas.microsoft.com/office/drawing/2014/main" id="{E94AA9B4-0B8A-C34F-9029-38FB78D1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44625"/>
            <a:ext cx="55959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這一週以來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如果你曾經練習運用過</a:t>
            </a:r>
            <a:r>
              <a:rPr lang="zh-TW" altLang="en-US" sz="2800">
                <a:solidFill>
                  <a:srgbClr val="C0580A"/>
                </a:solidFill>
              </a:rPr>
              <a:t>第六講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所學到的情緒管理技巧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     ”</a:t>
            </a:r>
            <a:r>
              <a:rPr lang="zh-TW" altLang="en-US" sz="2800"/>
              <a:t> 分享心情不炫耀</a:t>
            </a:r>
            <a:r>
              <a:rPr lang="zh-TW" altLang="zh-TW" sz="2800"/>
              <a:t> 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要記得自己填入學習單中之第七頁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304245-6042-1F4A-833F-64D02B95041D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6DF079-2DA2-264E-BA0D-20EE3D73D9F6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ABFE0D-4334-D641-8D9D-269AA7637E86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BA8FD8-23AE-6E40-88AB-F71FE8403C04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58F874-FBB5-3548-AA96-8967BDE1B3BE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BF8EF1-03BA-304A-81D2-3C2110B76CF2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18AA3B1-2082-5D4A-8436-5ABFC4212334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D3E3EE-7F59-2C43-BC07-1E744F42C8E3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7" name="笑臉 16">
            <a:extLst>
              <a:ext uri="{FF2B5EF4-FFF2-40B4-BE49-F238E27FC236}">
                <a16:creationId xmlns:a16="http://schemas.microsoft.com/office/drawing/2014/main" id="{424AB44F-6423-FA4E-89E6-60ECDE848FE1}"/>
              </a:ext>
            </a:extLst>
          </p:cNvPr>
          <p:cNvSpPr/>
          <p:nvPr/>
        </p:nvSpPr>
        <p:spPr>
          <a:xfrm>
            <a:off x="2030413" y="1893888"/>
            <a:ext cx="425450" cy="271462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笑臉 18">
            <a:extLst>
              <a:ext uri="{FF2B5EF4-FFF2-40B4-BE49-F238E27FC236}">
                <a16:creationId xmlns:a16="http://schemas.microsoft.com/office/drawing/2014/main" id="{9D92C1AA-B48B-8F4A-96DD-F57DF5D2F3D6}"/>
              </a:ext>
            </a:extLst>
          </p:cNvPr>
          <p:cNvSpPr/>
          <p:nvPr/>
        </p:nvSpPr>
        <p:spPr>
          <a:xfrm>
            <a:off x="2736850" y="21653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3DF4C2-37AF-7649-80FD-7CC15051B187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  <p:sp>
        <p:nvSpPr>
          <p:cNvPr id="20" name="笑臉 19">
            <a:extLst>
              <a:ext uri="{FF2B5EF4-FFF2-40B4-BE49-F238E27FC236}">
                <a16:creationId xmlns:a16="http://schemas.microsoft.com/office/drawing/2014/main" id="{97BC0334-400E-274B-8A92-4D43D281381C}"/>
              </a:ext>
            </a:extLst>
          </p:cNvPr>
          <p:cNvSpPr/>
          <p:nvPr/>
        </p:nvSpPr>
        <p:spPr>
          <a:xfrm>
            <a:off x="1600200" y="28257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1" name="笑臉 20">
            <a:extLst>
              <a:ext uri="{FF2B5EF4-FFF2-40B4-BE49-F238E27FC236}">
                <a16:creationId xmlns:a16="http://schemas.microsoft.com/office/drawing/2014/main" id="{CF64F071-FE25-F442-80D0-981A41B7361B}"/>
              </a:ext>
            </a:extLst>
          </p:cNvPr>
          <p:cNvSpPr/>
          <p:nvPr/>
        </p:nvSpPr>
        <p:spPr>
          <a:xfrm>
            <a:off x="3090863" y="358298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笑臉 21">
            <a:extLst>
              <a:ext uri="{FF2B5EF4-FFF2-40B4-BE49-F238E27FC236}">
                <a16:creationId xmlns:a16="http://schemas.microsoft.com/office/drawing/2014/main" id="{BCE6386B-FB39-1646-BBBD-3CDD30469FF3}"/>
              </a:ext>
            </a:extLst>
          </p:cNvPr>
          <p:cNvSpPr/>
          <p:nvPr/>
        </p:nvSpPr>
        <p:spPr>
          <a:xfrm>
            <a:off x="2463800" y="2752725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3" name="笑臉 22">
            <a:extLst>
              <a:ext uri="{FF2B5EF4-FFF2-40B4-BE49-F238E27FC236}">
                <a16:creationId xmlns:a16="http://schemas.microsoft.com/office/drawing/2014/main" id="{5D550B0D-BE72-0444-BB7A-CAF8A346F0A5}"/>
              </a:ext>
            </a:extLst>
          </p:cNvPr>
          <p:cNvSpPr/>
          <p:nvPr/>
        </p:nvSpPr>
        <p:spPr>
          <a:xfrm>
            <a:off x="2038350" y="33845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4" name="笑臉 20">
            <a:extLst>
              <a:ext uri="{FF2B5EF4-FFF2-40B4-BE49-F238E27FC236}">
                <a16:creationId xmlns:a16="http://schemas.microsoft.com/office/drawing/2014/main" id="{8A4E5C7C-9241-A24F-9CD3-EE0A96498556}"/>
              </a:ext>
            </a:extLst>
          </p:cNvPr>
          <p:cNvSpPr/>
          <p:nvPr/>
        </p:nvSpPr>
        <p:spPr>
          <a:xfrm>
            <a:off x="3063875" y="432593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5" name="笑臉 20">
            <a:extLst>
              <a:ext uri="{FF2B5EF4-FFF2-40B4-BE49-F238E27FC236}">
                <a16:creationId xmlns:a16="http://schemas.microsoft.com/office/drawing/2014/main" id="{4D420C27-B36E-3A43-9BDA-1FE3BE172369}"/>
              </a:ext>
            </a:extLst>
          </p:cNvPr>
          <p:cNvSpPr/>
          <p:nvPr/>
        </p:nvSpPr>
        <p:spPr>
          <a:xfrm>
            <a:off x="1870075" y="40449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6" name="笑臉 20">
            <a:extLst>
              <a:ext uri="{FF2B5EF4-FFF2-40B4-BE49-F238E27FC236}">
                <a16:creationId xmlns:a16="http://schemas.microsoft.com/office/drawing/2014/main" id="{2921B27F-05F9-9640-8625-260158CFA5DF}"/>
              </a:ext>
            </a:extLst>
          </p:cNvPr>
          <p:cNvSpPr/>
          <p:nvPr/>
        </p:nvSpPr>
        <p:spPr>
          <a:xfrm>
            <a:off x="3532188" y="508158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7" name="笑臉 20">
            <a:extLst>
              <a:ext uri="{FF2B5EF4-FFF2-40B4-BE49-F238E27FC236}">
                <a16:creationId xmlns:a16="http://schemas.microsoft.com/office/drawing/2014/main" id="{7CE10DC8-15B5-D143-8A1D-67B521FE7B05}"/>
              </a:ext>
            </a:extLst>
          </p:cNvPr>
          <p:cNvSpPr/>
          <p:nvPr/>
        </p:nvSpPr>
        <p:spPr>
          <a:xfrm>
            <a:off x="1762125" y="4770438"/>
            <a:ext cx="425450" cy="330200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defRPr/>
            </a:pPr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BDA615BF-9A14-6940-BB29-C7052EE1116D}"/>
              </a:ext>
            </a:extLst>
          </p:cNvPr>
          <p:cNvSpPr/>
          <p:nvPr/>
        </p:nvSpPr>
        <p:spPr>
          <a:xfrm>
            <a:off x="-1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省思</a:t>
            </a:r>
          </a:p>
        </p:txBody>
      </p:sp>
      <p:pic>
        <p:nvPicPr>
          <p:cNvPr id="19458" name="圖片 2">
            <a:extLst>
              <a:ext uri="{FF2B5EF4-FFF2-40B4-BE49-F238E27FC236}">
                <a16:creationId xmlns:a16="http://schemas.microsoft.com/office/drawing/2014/main" id="{34427517-DCE3-D142-97BA-7DBEC4A7C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0"/>
            <a:ext cx="9523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07EF4C5-FF59-AD49-8BE6-74B862FA9DC3}"/>
              </a:ext>
            </a:extLst>
          </p:cNvPr>
          <p:cNvSpPr/>
          <p:nvPr/>
        </p:nvSpPr>
        <p:spPr>
          <a:xfrm>
            <a:off x="0" y="1117011"/>
            <a:ext cx="238863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依照直覺選出跟自己最符合的答案</a:t>
            </a:r>
            <a:endParaRPr lang="zh-TW" altLang="en-US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>
                  <a:alpha val="0"/>
                </a:srgb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2">
            <a:extLst>
              <a:ext uri="{FF2B5EF4-FFF2-40B4-BE49-F238E27FC236}">
                <a16:creationId xmlns:a16="http://schemas.microsoft.com/office/drawing/2014/main" id="{33F9617B-BDD4-1A4E-9F53-41DECC64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9538" y="560388"/>
            <a:ext cx="9825037" cy="5722937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697A6A3-44E8-CC4C-8155-0207A9168C8B}"/>
              </a:ext>
            </a:extLst>
          </p:cNvPr>
          <p:cNvSpPr txBox="1"/>
          <p:nvPr/>
        </p:nvSpPr>
        <p:spPr>
          <a:xfrm>
            <a:off x="376518" y="591670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33</a:t>
            </a:r>
            <a:r>
              <a:rPr lang="zh-TW" altLang="zh-TW" dirty="0"/>
              <a:t>”</a:t>
            </a:r>
            <a:r>
              <a:rPr lang="en-US" altLang="zh-TW" dirty="0"/>
              <a:t>~7’24</a:t>
            </a:r>
            <a:r>
              <a:rPr lang="zh-TW" altLang="zh-TW" dirty="0"/>
              <a:t>”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內容版面配置區 3">
            <a:extLst>
              <a:ext uri="{FF2B5EF4-FFF2-40B4-BE49-F238E27FC236}">
                <a16:creationId xmlns:a16="http://schemas.microsoft.com/office/drawing/2014/main" id="{6A47AF55-941E-6944-9B31-0F198961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9013"/>
            <a:ext cx="6037263" cy="4435475"/>
          </a:xfrm>
        </p:spPr>
      </p:pic>
      <p:pic>
        <p:nvPicPr>
          <p:cNvPr id="44034" name="內容版面配置區 3">
            <a:extLst>
              <a:ext uri="{FF2B5EF4-FFF2-40B4-BE49-F238E27FC236}">
                <a16:creationId xmlns:a16="http://schemas.microsoft.com/office/drawing/2014/main" id="{1EC59432-1B0F-FE4E-9E77-17D377D05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989013"/>
            <a:ext cx="615473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2">
            <a:extLst>
              <a:ext uri="{FF2B5EF4-FFF2-40B4-BE49-F238E27FC236}">
                <a16:creationId xmlns:a16="http://schemas.microsoft.com/office/drawing/2014/main" id="{9BCDC83B-187F-604D-A5CF-ACEBC7657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9538" y="560388"/>
            <a:ext cx="9825037" cy="5722937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F36DB09-47DF-844D-8EB8-21AE8BCFBF7A}"/>
              </a:ext>
            </a:extLst>
          </p:cNvPr>
          <p:cNvSpPr txBox="1"/>
          <p:nvPr/>
        </p:nvSpPr>
        <p:spPr>
          <a:xfrm>
            <a:off x="448235" y="582705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10”13”~ 12’08”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內容版面配置區 3">
            <a:extLst>
              <a:ext uri="{FF2B5EF4-FFF2-40B4-BE49-F238E27FC236}">
                <a16:creationId xmlns:a16="http://schemas.microsoft.com/office/drawing/2014/main" id="{CDF5EF95-D777-F94E-A175-CC7773374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4275" y="822325"/>
            <a:ext cx="7372350" cy="4984750"/>
          </a:xfr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86121B0B-342A-A04D-8CA8-806705D0B191}"/>
              </a:ext>
            </a:extLst>
          </p:cNvPr>
          <p:cNvSpPr/>
          <p:nvPr/>
        </p:nvSpPr>
        <p:spPr>
          <a:xfrm>
            <a:off x="-1" y="5934670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省思</a:t>
            </a:r>
          </a:p>
        </p:txBody>
      </p:sp>
      <p:pic>
        <p:nvPicPr>
          <p:cNvPr id="25602" name="圖片 2">
            <a:extLst>
              <a:ext uri="{FF2B5EF4-FFF2-40B4-BE49-F238E27FC236}">
                <a16:creationId xmlns:a16="http://schemas.microsoft.com/office/drawing/2014/main" id="{E6392B80-6ACC-5044-BC8A-DBB9058B8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0"/>
            <a:ext cx="9523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D8B4BC9-3283-A74A-9387-73FE3BF2668F}"/>
              </a:ext>
            </a:extLst>
          </p:cNvPr>
          <p:cNvSpPr/>
          <p:nvPr/>
        </p:nvSpPr>
        <p:spPr>
          <a:xfrm>
            <a:off x="0" y="1117011"/>
            <a:ext cx="266858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現在來</a:t>
            </a:r>
            <a:endParaRPr lang="en-US" altLang="zh-TW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>
                  <a:alpha val="0"/>
                </a:srgb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揭曉你的</a:t>
            </a:r>
            <a:endParaRPr lang="en-US" altLang="zh-TW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>
                  <a:alpha val="0"/>
                </a:srgb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好勝心</a:t>
            </a:r>
            <a:endParaRPr lang="en-US" altLang="zh-TW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>
                  <a:alpha val="0"/>
                </a:srgb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強不強呢？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D08E11-217D-A643-9EF6-28A8FA44CC43}"/>
              </a:ext>
            </a:extLst>
          </p:cNvPr>
          <p:cNvSpPr/>
          <p:nvPr/>
        </p:nvSpPr>
        <p:spPr>
          <a:xfrm>
            <a:off x="-143033" y="4187560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三個以上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FC4C78-4A28-4B4C-85D7-61B35CE93D06}"/>
              </a:ext>
            </a:extLst>
          </p:cNvPr>
          <p:cNvSpPr txBox="1"/>
          <p:nvPr/>
        </p:nvSpPr>
        <p:spPr>
          <a:xfrm>
            <a:off x="824753" y="532503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TW" dirty="0"/>
              <a:t>13’08”</a:t>
            </a:r>
            <a:r>
              <a:rPr lang="zh-TW" altLang="en-US" dirty="0"/>
              <a:t>～</a:t>
            </a:r>
            <a:r>
              <a:rPr lang="en-US" altLang="zh-TW" dirty="0"/>
              <a:t>15’27”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內容版面配置區 3">
            <a:extLst>
              <a:ext uri="{FF2B5EF4-FFF2-40B4-BE49-F238E27FC236}">
                <a16:creationId xmlns:a16="http://schemas.microsoft.com/office/drawing/2014/main" id="{E689376C-C126-D84C-A689-8FA9FA1D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622300"/>
            <a:ext cx="8034337" cy="5487988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A55D42F-09A4-CF47-B2F9-6FDA474E1219}"/>
              </a:ext>
            </a:extLst>
          </p:cNvPr>
          <p:cNvSpPr/>
          <p:nvPr/>
        </p:nvSpPr>
        <p:spPr>
          <a:xfrm>
            <a:off x="10251188" y="5797264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2197</TotalTime>
  <Words>520</Words>
  <Application>Microsoft Macintosh PowerPoint</Application>
  <PresentationFormat>寬螢幕</PresentationFormat>
  <Paragraphs>95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Hannotate TC</vt:lpstr>
      <vt:lpstr>Arial</vt:lpstr>
      <vt:lpstr>Segoe Print</vt:lpstr>
      <vt:lpstr>大自然插畫 16X9</vt:lpstr>
      <vt:lpstr> 第七講-全力以赴不好勝  資料來源:慈濟大愛電視台「當我們童在一起」兒童節目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請翻開學習單, 完成第33頁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敦化國小106學年五年十五班 志工家長Iris Chen 製作 資料來源:慈濟大愛電視台「當我們童在一起」兒童節目 </dc:title>
  <dc:creator>Iris Chen</dc:creator>
  <cp:lastModifiedBy>Iris Chen</cp:lastModifiedBy>
  <cp:revision>142</cp:revision>
  <dcterms:created xsi:type="dcterms:W3CDTF">2017-09-22T15:22:27Z</dcterms:created>
  <dcterms:modified xsi:type="dcterms:W3CDTF">2018-12-23T17:43:06Z</dcterms:modified>
</cp:coreProperties>
</file>