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98" r:id="rId3"/>
    <p:sldId id="296" r:id="rId4"/>
    <p:sldId id="297" r:id="rId5"/>
    <p:sldId id="294" r:id="rId6"/>
    <p:sldId id="306" r:id="rId7"/>
    <p:sldId id="305" r:id="rId8"/>
    <p:sldId id="307" r:id="rId9"/>
    <p:sldId id="308" r:id="rId10"/>
    <p:sldId id="299" r:id="rId11"/>
    <p:sldId id="300" r:id="rId12"/>
    <p:sldId id="304" r:id="rId13"/>
    <p:sldId id="302" r:id="rId14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Print" panose="020008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72043" autoAdjust="0"/>
  </p:normalViewPr>
  <p:slideViewPr>
    <p:cSldViewPr snapToGrid="0">
      <p:cViewPr varScale="1">
        <p:scale>
          <a:sx n="77" d="100"/>
          <a:sy n="77" d="100"/>
        </p:scale>
        <p:origin x="1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04770-2152-4CAD-934F-12B7063D01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5775F09-9005-47CC-9A02-5CA9F182D1B1}" type="pres">
      <dgm:prSet presAssocID="{CF204770-2152-4CAD-934F-12B7063D0162}" presName="diagram" presStyleCnt="0">
        <dgm:presLayoutVars>
          <dgm:dir/>
          <dgm:resizeHandles val="exact"/>
        </dgm:presLayoutVars>
      </dgm:prSet>
      <dgm:spPr/>
    </dgm:pt>
  </dgm:ptLst>
  <dgm:cxnLst>
    <dgm:cxn modelId="{4077F2F4-739A-492F-B6E3-4B405BC2EB1E}" type="presOf" srcId="{CF204770-2152-4CAD-934F-12B7063D0162}" destId="{35775F09-9005-47CC-9A02-5CA9F182D1B1}" srcOrd="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204770-2152-4CAD-934F-12B7063D01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FDEC788-2479-4EBC-A0A8-E01B6F152F3A}">
      <dgm:prSet phldrT="[文字]" custT="1"/>
      <dgm:spPr>
        <a:solidFill>
          <a:srgbClr val="FF0000"/>
        </a:solidFill>
      </dgm:spPr>
      <dgm:t>
        <a:bodyPr/>
        <a:lstStyle/>
        <a:p>
          <a:endParaRPr lang="en-US" altLang="zh-TW" sz="1800" dirty="0"/>
        </a:p>
        <a:p>
          <a:r>
            <a:rPr lang="zh-TW" altLang="en-US" sz="1800" dirty="0"/>
            <a:t>你還嫌台詞少</a:t>
          </a:r>
          <a:r>
            <a:rPr lang="en-US" altLang="en-US" sz="1800" dirty="0"/>
            <a:t>, </a:t>
          </a:r>
          <a:r>
            <a:rPr lang="zh-TW" altLang="en-US" sz="1800" dirty="0"/>
            <a:t>沒讓你演石頭你就偷笑了</a:t>
          </a:r>
        </a:p>
        <a:p>
          <a:endParaRPr lang="zh-TW" altLang="en-US" sz="1600" dirty="0"/>
        </a:p>
      </dgm:t>
    </dgm:pt>
    <dgm:pt modelId="{13A665F3-4303-4A3A-8CAA-33C74BCDFE50}" type="parTrans" cxnId="{ED37743E-7D5A-48F8-9DC6-BE9904F81E23}">
      <dgm:prSet/>
      <dgm:spPr/>
      <dgm:t>
        <a:bodyPr/>
        <a:lstStyle/>
        <a:p>
          <a:endParaRPr lang="zh-TW" altLang="en-US"/>
        </a:p>
      </dgm:t>
    </dgm:pt>
    <dgm:pt modelId="{727E67D3-5863-4563-A290-A89A981ED003}" type="sibTrans" cxnId="{ED37743E-7D5A-48F8-9DC6-BE9904F81E23}">
      <dgm:prSet/>
      <dgm:spPr/>
      <dgm:t>
        <a:bodyPr/>
        <a:lstStyle/>
        <a:p>
          <a:endParaRPr lang="zh-TW" altLang="en-US"/>
        </a:p>
      </dgm:t>
    </dgm:pt>
    <dgm:pt modelId="{35775F09-9005-47CC-9A02-5CA9F182D1B1}" type="pres">
      <dgm:prSet presAssocID="{CF204770-2152-4CAD-934F-12B7063D0162}" presName="diagram" presStyleCnt="0">
        <dgm:presLayoutVars>
          <dgm:dir/>
          <dgm:resizeHandles val="exact"/>
        </dgm:presLayoutVars>
      </dgm:prSet>
      <dgm:spPr/>
    </dgm:pt>
    <dgm:pt modelId="{C534A17A-824E-4F4A-8D0C-00FDD9859AA7}" type="pres">
      <dgm:prSet presAssocID="{CFDEC788-2479-4EBC-A0A8-E01B6F152F3A}" presName="node" presStyleLbl="node1" presStyleIdx="0" presStyleCnt="1" custLinFactNeighborX="9051" custLinFactNeighborY="-2299">
        <dgm:presLayoutVars>
          <dgm:bulletEnabled val="1"/>
        </dgm:presLayoutVars>
      </dgm:prSet>
      <dgm:spPr/>
    </dgm:pt>
  </dgm:ptLst>
  <dgm:cxnLst>
    <dgm:cxn modelId="{ED37743E-7D5A-48F8-9DC6-BE9904F81E23}" srcId="{CF204770-2152-4CAD-934F-12B7063D0162}" destId="{CFDEC788-2479-4EBC-A0A8-E01B6F152F3A}" srcOrd="0" destOrd="0" parTransId="{13A665F3-4303-4A3A-8CAA-33C74BCDFE50}" sibTransId="{727E67D3-5863-4563-A290-A89A981ED003}"/>
    <dgm:cxn modelId="{1C9A063F-C412-400A-A386-92979A3182B3}" type="presOf" srcId="{CFDEC788-2479-4EBC-A0A8-E01B6F152F3A}" destId="{C534A17A-824E-4F4A-8D0C-00FDD9859AA7}" srcOrd="0" destOrd="0" presId="urn:microsoft.com/office/officeart/2005/8/layout/default"/>
    <dgm:cxn modelId="{4077F2F4-739A-492F-B6E3-4B405BC2EB1E}" type="presOf" srcId="{CF204770-2152-4CAD-934F-12B7063D0162}" destId="{35775F09-9005-47CC-9A02-5CA9F182D1B1}" srcOrd="0" destOrd="0" presId="urn:microsoft.com/office/officeart/2005/8/layout/default"/>
    <dgm:cxn modelId="{A87502BA-BE2C-40B0-9028-6EB47A33EC62}" type="presParOf" srcId="{35775F09-9005-47CC-9A02-5CA9F182D1B1}" destId="{C534A17A-824E-4F4A-8D0C-00FDD9859AA7}" srcOrd="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4A17A-824E-4F4A-8D0C-00FDD9859AA7}">
      <dsp:nvSpPr>
        <dsp:cNvPr id="0" name=""/>
        <dsp:cNvSpPr/>
      </dsp:nvSpPr>
      <dsp:spPr>
        <a:xfrm>
          <a:off x="433074" y="0"/>
          <a:ext cx="2157170" cy="1294302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你還嫌台詞少</a:t>
          </a:r>
          <a:r>
            <a:rPr lang="en-US" altLang="en-US" sz="1800" kern="1200" dirty="0"/>
            <a:t>, </a:t>
          </a:r>
          <a:r>
            <a:rPr lang="zh-TW" altLang="en-US" sz="1800" kern="1200" dirty="0"/>
            <a:t>沒讓你演石頭你就偷笑了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 dirty="0"/>
        </a:p>
      </dsp:txBody>
      <dsp:txXfrm>
        <a:off x="433074" y="0"/>
        <a:ext cx="2157170" cy="1294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4B746EDB-AEFF-474E-9712-08A5931ACA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預留位置 2">
            <a:extLst>
              <a:ext uri="{FF2B5EF4-FFF2-40B4-BE49-F238E27FC236}">
                <a16:creationId xmlns:a16="http://schemas.microsoft.com/office/drawing/2014/main" id="{57C0A371-0167-4B02-84D3-B192AD46AA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1E6F304E-5845-E947-8DA1-F9BF30571D73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A7FA60AD-9329-46B1-8621-22A21764A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6F1DA7DC-E00F-44FE-9101-8725525249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E0C91A27-FCA7-2B4D-B821-0256BCB18E10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>
            <a:extLst>
              <a:ext uri="{FF2B5EF4-FFF2-40B4-BE49-F238E27FC236}">
                <a16:creationId xmlns:a16="http://schemas.microsoft.com/office/drawing/2014/main" id="{2C3F072F-C077-4B4D-9DB0-323AE7DF8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dirty="0"/>
          </a:p>
        </p:txBody>
      </p:sp>
      <p:sp>
        <p:nvSpPr>
          <p:cNvPr id="5" name="備忘稿預留位置 4">
            <a:extLst>
              <a:ext uri="{FF2B5EF4-FFF2-40B4-BE49-F238E27FC236}">
                <a16:creationId xmlns:a16="http://schemas.microsoft.com/office/drawing/2014/main" id="{C3FD95A2-A9F8-4992-9AA0-D15522BBA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8" name="頁首預留位置 1">
            <a:extLst>
              <a:ext uri="{FF2B5EF4-FFF2-40B4-BE49-F238E27FC236}">
                <a16:creationId xmlns:a16="http://schemas.microsoft.com/office/drawing/2014/main" id="{259E25A7-5716-4631-8396-89BBCB8F0F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日期預留位置 2">
            <a:extLst>
              <a:ext uri="{FF2B5EF4-FFF2-40B4-BE49-F238E27FC236}">
                <a16:creationId xmlns:a16="http://schemas.microsoft.com/office/drawing/2014/main" id="{3BD9C244-F34E-4158-B205-FBD4FF8FDA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36AC8F1-6CE0-1944-8F4F-8FE48F0B0A4B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  <p:sp>
        <p:nvSpPr>
          <p:cNvPr id="10" name="頁尾預留位置 3">
            <a:extLst>
              <a:ext uri="{FF2B5EF4-FFF2-40B4-BE49-F238E27FC236}">
                <a16:creationId xmlns:a16="http://schemas.microsoft.com/office/drawing/2014/main" id="{A7A9C298-1A39-4C63-A364-A72D5109C3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預留位置 4">
            <a:extLst>
              <a:ext uri="{FF2B5EF4-FFF2-40B4-BE49-F238E27FC236}">
                <a16:creationId xmlns:a16="http://schemas.microsoft.com/office/drawing/2014/main" id="{DC9FE737-DF05-41DD-975E-66365EDA6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922A3A75-7154-1C43-98BA-6B9AE5210A2A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g1MyNQB0Jg&amp;t=5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g1MyNQB0Jg&amp;t=5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>
            <a:extLst>
              <a:ext uri="{FF2B5EF4-FFF2-40B4-BE49-F238E27FC236}">
                <a16:creationId xmlns:a16="http://schemas.microsoft.com/office/drawing/2014/main" id="{3D6A8D44-9572-E144-AA18-45CBCB4F4C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備忘稿版面配置區 2">
            <a:extLst>
              <a:ext uri="{FF2B5EF4-FFF2-40B4-BE49-F238E27FC236}">
                <a16:creationId xmlns:a16="http://schemas.microsoft.com/office/drawing/2014/main" id="{80EEAB7F-C6C4-7B45-87B2-3B1591F8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292" name="投影片編號版面配置區 3">
            <a:extLst>
              <a:ext uri="{FF2B5EF4-FFF2-40B4-BE49-F238E27FC236}">
                <a16:creationId xmlns:a16="http://schemas.microsoft.com/office/drawing/2014/main" id="{1EF7180A-A5E1-1446-A457-4B7B525AE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85C71D-66C5-3846-B1D1-96D9EF0EE946}" type="slidenum">
              <a:rPr lang="en-US" altLang="zh-TW" smtClean="0">
                <a:latin typeface="微軟正黑體" panose="020B0604030504040204" pitchFamily="34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TW" altLang="en-US"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3"/>
              </a:rPr>
              <a:t>https://www.youtube.com/watch?v=7g1MyNQB0Jg&amp;t=5s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A3A75-7154-1C43-98BA-6B9AE5210A2A}" type="slidenum">
              <a:rPr lang="en-US" altLang="zh-TW" smtClean="0"/>
              <a:pPr>
                <a:defRPr/>
              </a:pPr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744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u="sng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3"/>
              </a:rPr>
              <a:t>https://www.youtube.com/watch?v=7g1MyNQB0Jg&amp;t=5s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A3A75-7154-1C43-98BA-6B9AE5210A2A}" type="slidenum">
              <a:rPr lang="en-US" altLang="zh-TW" smtClean="0"/>
              <a:pPr>
                <a:defRPr/>
              </a:pPr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550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97A222A9-996F-BA48-BFD7-EA77E3E06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7603B111-04FC-8047-B1AF-FC7AAB27D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br>
              <a:rPr lang="zh-TW" altLang="en-US" dirty="0"/>
            </a:br>
            <a:endParaRPr lang="zh-TW" altLang="en-US" dirty="0"/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1E40D69D-EF32-8140-90D3-5F578D8F8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800000000000000" pitchFamily="2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48BCFF99-AC2A-FC45-8887-9632524951E9}" type="slidenum">
              <a:rPr lang="zh-TW" altLang="en-US" smtClean="0">
                <a:ea typeface="新細明體" panose="02020500000000000000" pitchFamily="18" charset="-12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TW" altLang="en-US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481685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0BF5D3D0-CE80-3B41-8CB8-22D85A47E817}"/>
              </a:ext>
            </a:extLst>
          </p:cNvPr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手繪多邊形​​ 41">
              <a:extLst>
                <a:ext uri="{FF2B5EF4-FFF2-40B4-BE49-F238E27FC236}">
                  <a16:creationId xmlns:a16="http://schemas.microsoft.com/office/drawing/2014/main" id="{428B70D9-C567-D549-A569-CBC115B85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​​ 42">
              <a:extLst>
                <a:ext uri="{FF2B5EF4-FFF2-40B4-BE49-F238E27FC236}">
                  <a16:creationId xmlns:a16="http://schemas.microsoft.com/office/drawing/2014/main" id="{345CF839-8354-2F41-BD1C-5EE5ECFE5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>
              <a:extLst>
                <a:ext uri="{FF2B5EF4-FFF2-40B4-BE49-F238E27FC236}">
                  <a16:creationId xmlns:a16="http://schemas.microsoft.com/office/drawing/2014/main" id="{C15EF3C6-749E-5645-BEB5-D256242D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4">
              <a:extLst>
                <a:ext uri="{FF2B5EF4-FFF2-40B4-BE49-F238E27FC236}">
                  <a16:creationId xmlns:a16="http://schemas.microsoft.com/office/drawing/2014/main" id="{72F20B10-E1B0-5642-8BE7-BC504910C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5">
              <a:extLst>
                <a:ext uri="{FF2B5EF4-FFF2-40B4-BE49-F238E27FC236}">
                  <a16:creationId xmlns:a16="http://schemas.microsoft.com/office/drawing/2014/main" id="{5E0D046D-D280-E248-9B82-83CEA0F727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>
              <a:extLst>
                <a:ext uri="{FF2B5EF4-FFF2-40B4-BE49-F238E27FC236}">
                  <a16:creationId xmlns:a16="http://schemas.microsoft.com/office/drawing/2014/main" id="{54E00082-2BC3-534C-95CB-67432EDE7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>
              <a:extLst>
                <a:ext uri="{FF2B5EF4-FFF2-40B4-BE49-F238E27FC236}">
                  <a16:creationId xmlns:a16="http://schemas.microsoft.com/office/drawing/2014/main" id="{331F780B-233A-364B-96DD-42A286887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>
              <a:extLst>
                <a:ext uri="{FF2B5EF4-FFF2-40B4-BE49-F238E27FC236}">
                  <a16:creationId xmlns:a16="http://schemas.microsoft.com/office/drawing/2014/main" id="{B29C7B0A-D011-1748-BC8A-B2130ED20A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>
              <a:extLst>
                <a:ext uri="{FF2B5EF4-FFF2-40B4-BE49-F238E27FC236}">
                  <a16:creationId xmlns:a16="http://schemas.microsoft.com/office/drawing/2014/main" id="{30982551-5B34-3A44-BA4A-56695341D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>
              <a:extLst>
                <a:ext uri="{FF2B5EF4-FFF2-40B4-BE49-F238E27FC236}">
                  <a16:creationId xmlns:a16="http://schemas.microsoft.com/office/drawing/2014/main" id="{86C89270-BDB9-E747-9249-956DF9B75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>
              <a:extLst>
                <a:ext uri="{FF2B5EF4-FFF2-40B4-BE49-F238E27FC236}">
                  <a16:creationId xmlns:a16="http://schemas.microsoft.com/office/drawing/2014/main" id="{E069523D-EE11-BB42-BD21-F26BFB538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>
              <a:extLst>
                <a:ext uri="{FF2B5EF4-FFF2-40B4-BE49-F238E27FC236}">
                  <a16:creationId xmlns:a16="http://schemas.microsoft.com/office/drawing/2014/main" id="{96E02A76-79CF-C940-B5BA-06C654B874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0F60F5D-3274-4643-8221-A9F5101206F1}"/>
              </a:ext>
            </a:extLst>
          </p:cNvPr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手繪多邊形​​ 41">
              <a:extLst>
                <a:ext uri="{FF2B5EF4-FFF2-40B4-BE49-F238E27FC236}">
                  <a16:creationId xmlns:a16="http://schemas.microsoft.com/office/drawing/2014/main" id="{02D97F5A-2C19-254D-A5FE-03C4E3E0B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​​ 42">
              <a:extLst>
                <a:ext uri="{FF2B5EF4-FFF2-40B4-BE49-F238E27FC236}">
                  <a16:creationId xmlns:a16="http://schemas.microsoft.com/office/drawing/2014/main" id="{9779AA42-B123-D142-9990-3B7570B6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手繪多邊形​​ 43">
              <a:extLst>
                <a:ext uri="{FF2B5EF4-FFF2-40B4-BE49-F238E27FC236}">
                  <a16:creationId xmlns:a16="http://schemas.microsoft.com/office/drawing/2014/main" id="{107945FA-C5B3-2F4D-AD8C-229945F57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4">
              <a:extLst>
                <a:ext uri="{FF2B5EF4-FFF2-40B4-BE49-F238E27FC236}">
                  <a16:creationId xmlns:a16="http://schemas.microsoft.com/office/drawing/2014/main" id="{BF3125C2-DD59-594C-9854-4988F8B2A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5">
              <a:extLst>
                <a:ext uri="{FF2B5EF4-FFF2-40B4-BE49-F238E27FC236}">
                  <a16:creationId xmlns:a16="http://schemas.microsoft.com/office/drawing/2014/main" id="{F40343AA-1F39-7F46-8E87-66E214FE6D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6">
              <a:extLst>
                <a:ext uri="{FF2B5EF4-FFF2-40B4-BE49-F238E27FC236}">
                  <a16:creationId xmlns:a16="http://schemas.microsoft.com/office/drawing/2014/main" id="{BF5B7FD8-9AAD-004E-B2F9-3A8FB07B7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7">
              <a:extLst>
                <a:ext uri="{FF2B5EF4-FFF2-40B4-BE49-F238E27FC236}">
                  <a16:creationId xmlns:a16="http://schemas.microsoft.com/office/drawing/2014/main" id="{853601C9-98AA-854D-B770-16417F3AB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8">
              <a:extLst>
                <a:ext uri="{FF2B5EF4-FFF2-40B4-BE49-F238E27FC236}">
                  <a16:creationId xmlns:a16="http://schemas.microsoft.com/office/drawing/2014/main" id="{97F64DE0-8E5F-4544-8D80-5545646FB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9">
              <a:extLst>
                <a:ext uri="{FF2B5EF4-FFF2-40B4-BE49-F238E27FC236}">
                  <a16:creationId xmlns:a16="http://schemas.microsoft.com/office/drawing/2014/main" id="{0EF77369-A214-6543-B855-99EB6E3BA2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50">
              <a:extLst>
                <a:ext uri="{FF2B5EF4-FFF2-40B4-BE49-F238E27FC236}">
                  <a16:creationId xmlns:a16="http://schemas.microsoft.com/office/drawing/2014/main" id="{9CF8B950-F790-F344-902C-B841B71455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51">
              <a:extLst>
                <a:ext uri="{FF2B5EF4-FFF2-40B4-BE49-F238E27FC236}">
                  <a16:creationId xmlns:a16="http://schemas.microsoft.com/office/drawing/2014/main" id="{236CC36D-52EE-8744-B304-8AA027838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2">
              <a:extLst>
                <a:ext uri="{FF2B5EF4-FFF2-40B4-BE49-F238E27FC236}">
                  <a16:creationId xmlns:a16="http://schemas.microsoft.com/office/drawing/2014/main" id="{DFE10F59-D52E-2C42-83A4-A32DD1C62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4FC20277-D3C5-3844-99FF-B270942DA116}"/>
              </a:ext>
            </a:extLst>
          </p:cNvPr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手繪多邊形​​ 41">
              <a:extLst>
                <a:ext uri="{FF2B5EF4-FFF2-40B4-BE49-F238E27FC236}">
                  <a16:creationId xmlns:a16="http://schemas.microsoft.com/office/drawing/2014/main" id="{8818CA35-155A-EE4F-9D82-88601AD76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手繪多邊形​​ 42">
              <a:extLst>
                <a:ext uri="{FF2B5EF4-FFF2-40B4-BE49-F238E27FC236}">
                  <a16:creationId xmlns:a16="http://schemas.microsoft.com/office/drawing/2014/main" id="{F43F1BD4-F85E-C047-AD44-817BB900F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手繪多邊形​​ 43">
              <a:extLst>
                <a:ext uri="{FF2B5EF4-FFF2-40B4-BE49-F238E27FC236}">
                  <a16:creationId xmlns:a16="http://schemas.microsoft.com/office/drawing/2014/main" id="{F17E2D66-0D87-2147-B0FD-B03C3085A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手繪多邊形​​ 44">
              <a:extLst>
                <a:ext uri="{FF2B5EF4-FFF2-40B4-BE49-F238E27FC236}">
                  <a16:creationId xmlns:a16="http://schemas.microsoft.com/office/drawing/2014/main" id="{22DEA4E8-CFF4-9E4F-9E35-CE82D467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手繪多邊形​​ 45">
              <a:extLst>
                <a:ext uri="{FF2B5EF4-FFF2-40B4-BE49-F238E27FC236}">
                  <a16:creationId xmlns:a16="http://schemas.microsoft.com/office/drawing/2014/main" id="{7ED43B81-7E49-7A47-B17F-AA604E93E1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手繪多邊形​​ 46">
              <a:extLst>
                <a:ext uri="{FF2B5EF4-FFF2-40B4-BE49-F238E27FC236}">
                  <a16:creationId xmlns:a16="http://schemas.microsoft.com/office/drawing/2014/main" id="{AE967924-1E70-0B40-8AF3-3113009237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手繪多邊形​​ 47">
              <a:extLst>
                <a:ext uri="{FF2B5EF4-FFF2-40B4-BE49-F238E27FC236}">
                  <a16:creationId xmlns:a16="http://schemas.microsoft.com/office/drawing/2014/main" id="{FD5E47A4-C25D-D440-9BDC-D76F090CF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手繪多邊形​​ 48">
              <a:extLst>
                <a:ext uri="{FF2B5EF4-FFF2-40B4-BE49-F238E27FC236}">
                  <a16:creationId xmlns:a16="http://schemas.microsoft.com/office/drawing/2014/main" id="{BD438575-87AC-0A4A-8A03-573A06890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手繪多邊形​​ 49">
              <a:extLst>
                <a:ext uri="{FF2B5EF4-FFF2-40B4-BE49-F238E27FC236}">
                  <a16:creationId xmlns:a16="http://schemas.microsoft.com/office/drawing/2014/main" id="{171FC9BE-17FE-924A-B9F0-F6120605A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手繪多邊形​​ 50">
              <a:extLst>
                <a:ext uri="{FF2B5EF4-FFF2-40B4-BE49-F238E27FC236}">
                  <a16:creationId xmlns:a16="http://schemas.microsoft.com/office/drawing/2014/main" id="{902BACCC-326D-CE4A-95F0-F6FE71F335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手繪多邊形​​ 51">
              <a:extLst>
                <a:ext uri="{FF2B5EF4-FFF2-40B4-BE49-F238E27FC236}">
                  <a16:creationId xmlns:a16="http://schemas.microsoft.com/office/drawing/2014/main" id="{6F5575A8-6AF3-484D-BF72-329A3E5E7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手繪多邊形​​ 52">
              <a:extLst>
                <a:ext uri="{FF2B5EF4-FFF2-40B4-BE49-F238E27FC236}">
                  <a16:creationId xmlns:a16="http://schemas.microsoft.com/office/drawing/2014/main" id="{1C838B0F-CBEF-9649-AEBD-521B4F639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</a:t>
            </a:r>
          </a:p>
        </p:txBody>
      </p:sp>
      <p:sp>
        <p:nvSpPr>
          <p:cNvPr id="46" name="投影片編號預留位置 7">
            <a:extLst>
              <a:ext uri="{FF2B5EF4-FFF2-40B4-BE49-F238E27FC236}">
                <a16:creationId xmlns:a16="http://schemas.microsoft.com/office/drawing/2014/main" id="{AC8E7ACB-3C67-AB49-9719-CC6E3815251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C1C39D-750D-554A-B502-93CD5F0FBE1C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7" name="頁尾預留位置 6">
            <a:extLst>
              <a:ext uri="{FF2B5EF4-FFF2-40B4-BE49-F238E27FC236}">
                <a16:creationId xmlns:a16="http://schemas.microsoft.com/office/drawing/2014/main" id="{6975E2D0-CC70-8C4E-AC45-35158B27ADB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8" name="日期預留位置 3">
            <a:extLst>
              <a:ext uri="{FF2B5EF4-FFF2-40B4-BE49-F238E27FC236}">
                <a16:creationId xmlns:a16="http://schemas.microsoft.com/office/drawing/2014/main" id="{636A8097-22D2-7247-A0C1-591FC5A0764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8449C29-9466-B347-9C91-287741A4D080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20826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投影片編號預留位置 5">
            <a:extLst>
              <a:ext uri="{FF2B5EF4-FFF2-40B4-BE49-F238E27FC236}">
                <a16:creationId xmlns:a16="http://schemas.microsoft.com/office/drawing/2014/main" id="{7AA142E4-854A-A540-8E05-1EB72E7B3F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31AA9-4DCF-0D40-89F2-211FCB4A7A8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6" name="頁尾預留位置 4">
            <a:extLst>
              <a:ext uri="{FF2B5EF4-FFF2-40B4-BE49-F238E27FC236}">
                <a16:creationId xmlns:a16="http://schemas.microsoft.com/office/drawing/2014/main" id="{0ECD7AFD-99B4-4E4C-A506-A0215016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日期預留位置 3">
            <a:extLst>
              <a:ext uri="{FF2B5EF4-FFF2-40B4-BE49-F238E27FC236}">
                <a16:creationId xmlns:a16="http://schemas.microsoft.com/office/drawing/2014/main" id="{1B0AA281-88DE-D647-8197-A0BA648F50F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DC98C-2069-B949-9358-9FB177D2AE64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55344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>
            <a:extLst>
              <a:ext uri="{FF2B5EF4-FFF2-40B4-BE49-F238E27FC236}">
                <a16:creationId xmlns:a16="http://schemas.microsoft.com/office/drawing/2014/main" id="{DEAE5336-5026-E145-8A96-1BAEB4F91F42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手繪多邊形​​ 42">
              <a:extLst>
                <a:ext uri="{FF2B5EF4-FFF2-40B4-BE49-F238E27FC236}">
                  <a16:creationId xmlns:a16="http://schemas.microsoft.com/office/drawing/2014/main" id="{D9114CF6-2B38-CB4E-B1F7-49ACEA84C25D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手繪多邊形​​ 43">
              <a:extLst>
                <a:ext uri="{FF2B5EF4-FFF2-40B4-BE49-F238E27FC236}">
                  <a16:creationId xmlns:a16="http://schemas.microsoft.com/office/drawing/2014/main" id="{8D5E3DC0-CF8E-2D41-A1BD-B38C94FC4983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9">
              <a:extLst>
                <a:ext uri="{FF2B5EF4-FFF2-40B4-BE49-F238E27FC236}">
                  <a16:creationId xmlns:a16="http://schemas.microsoft.com/office/drawing/2014/main" id="{64FAD91F-79B5-174D-A8BF-79138CE83D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手繪多邊形​​ 41">
                <a:extLst>
                  <a:ext uri="{FF2B5EF4-FFF2-40B4-BE49-F238E27FC236}">
                    <a16:creationId xmlns:a16="http://schemas.microsoft.com/office/drawing/2014/main" id="{434161FD-9355-1441-B31A-7A5FAD6ACE3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手繪多邊形​​ 44">
                <a:extLst>
                  <a:ext uri="{FF2B5EF4-FFF2-40B4-BE49-F238E27FC236}">
                    <a16:creationId xmlns:a16="http://schemas.microsoft.com/office/drawing/2014/main" id="{5D7260F6-DB75-0845-88B2-58DDC1BC7CC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9" name="手繪多邊形​​ 45">
              <a:extLst>
                <a:ext uri="{FF2B5EF4-FFF2-40B4-BE49-F238E27FC236}">
                  <a16:creationId xmlns:a16="http://schemas.microsoft.com/office/drawing/2014/main" id="{B3717CA9-1366-714C-AE08-A5958CBAF4D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6">
              <a:extLst>
                <a:ext uri="{FF2B5EF4-FFF2-40B4-BE49-F238E27FC236}">
                  <a16:creationId xmlns:a16="http://schemas.microsoft.com/office/drawing/2014/main" id="{50E14A66-20F6-FE4F-949D-FB3D7544A9A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7">
              <a:extLst>
                <a:ext uri="{FF2B5EF4-FFF2-40B4-BE49-F238E27FC236}">
                  <a16:creationId xmlns:a16="http://schemas.microsoft.com/office/drawing/2014/main" id="{6A8DD0A6-2783-EE49-B55A-B60B0EB713D9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8">
              <a:extLst>
                <a:ext uri="{FF2B5EF4-FFF2-40B4-BE49-F238E27FC236}">
                  <a16:creationId xmlns:a16="http://schemas.microsoft.com/office/drawing/2014/main" id="{879668D7-53BE-E24C-AC23-7810FCB2F395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9">
              <a:extLst>
                <a:ext uri="{FF2B5EF4-FFF2-40B4-BE49-F238E27FC236}">
                  <a16:creationId xmlns:a16="http://schemas.microsoft.com/office/drawing/2014/main" id="{9AF35304-7D56-5C41-A323-634C6D7274B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50">
              <a:extLst>
                <a:ext uri="{FF2B5EF4-FFF2-40B4-BE49-F238E27FC236}">
                  <a16:creationId xmlns:a16="http://schemas.microsoft.com/office/drawing/2014/main" id="{482137C5-3085-B64E-A04F-BF5E20B74AF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51">
              <a:extLst>
                <a:ext uri="{FF2B5EF4-FFF2-40B4-BE49-F238E27FC236}">
                  <a16:creationId xmlns:a16="http://schemas.microsoft.com/office/drawing/2014/main" id="{7EFA194E-4E42-654C-B1D0-7B496C01CC09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52">
              <a:extLst>
                <a:ext uri="{FF2B5EF4-FFF2-40B4-BE49-F238E27FC236}">
                  <a16:creationId xmlns:a16="http://schemas.microsoft.com/office/drawing/2014/main" id="{CBBE7B1C-CFE0-634D-B8F5-2BE8F1232448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投影片編號預留位置 6">
            <a:extLst>
              <a:ext uri="{FF2B5EF4-FFF2-40B4-BE49-F238E27FC236}">
                <a16:creationId xmlns:a16="http://schemas.microsoft.com/office/drawing/2014/main" id="{B64C78EA-2CCB-0048-809B-081611010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C67DC6F-5745-6646-8A06-C578DB08B53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0" name="頁尾預留位置 5">
            <a:extLst>
              <a:ext uri="{FF2B5EF4-FFF2-40B4-BE49-F238E27FC236}">
                <a16:creationId xmlns:a16="http://schemas.microsoft.com/office/drawing/2014/main" id="{4857477D-E739-A248-87E4-82D56213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1" name="日期預留位置 3">
            <a:extLst>
              <a:ext uri="{FF2B5EF4-FFF2-40B4-BE49-F238E27FC236}">
                <a16:creationId xmlns:a16="http://schemas.microsoft.com/office/drawing/2014/main" id="{A9AA7710-7C10-0540-937A-CFE737CA90C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2C2AD6A9-0573-B344-8EBA-79D13AD4FCAA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916212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AB88328E-3DF5-BA4E-BECA-AFD99B9B5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8FC43-27F1-D34C-AE30-4B94DCA30A4D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30FD571E-5865-4540-BF0E-1C37FA56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4E88BA60-5905-AB49-A363-8820CC3B84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193D0-A75A-8C48-9E26-A9C03DB24E0D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95378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BB06918A-6FB1-BC47-85D4-3B2842128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CA88-D50D-724A-A674-6FF67765ED2E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1DF33404-FEB1-694A-B319-F0D10EEF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16AC550C-D1A2-D542-8D63-6436461AFF3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D7CF40E-5E43-4749-B9BF-2A7C7C284864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386840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投影片編號預留位置 5">
            <a:extLst>
              <a:ext uri="{FF2B5EF4-FFF2-40B4-BE49-F238E27FC236}">
                <a16:creationId xmlns:a16="http://schemas.microsoft.com/office/drawing/2014/main" id="{C1842AA7-2B3A-9F4F-B7F7-98923A3036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E15E6-5341-B54C-9410-67D1B6477E37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6D0BD5FC-9AEE-2E44-B465-863482D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日期預留位置 3">
            <a:extLst>
              <a:ext uri="{FF2B5EF4-FFF2-40B4-BE49-F238E27FC236}">
                <a16:creationId xmlns:a16="http://schemas.microsoft.com/office/drawing/2014/main" id="{70000576-F684-3045-9806-2252B39AAC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52891-DC07-894E-8091-E3A48E8E2F86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325300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9775033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投影片編號預留位置 5">
            <a:extLst>
              <a:ext uri="{FF2B5EF4-FFF2-40B4-BE49-F238E27FC236}">
                <a16:creationId xmlns:a16="http://schemas.microsoft.com/office/drawing/2014/main" id="{5CABD46E-0F37-0643-BF01-45AEBEF93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16593-9E3A-4B42-8697-DAB617F37097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6" name="頁尾預留位置 4">
            <a:extLst>
              <a:ext uri="{FF2B5EF4-FFF2-40B4-BE49-F238E27FC236}">
                <a16:creationId xmlns:a16="http://schemas.microsoft.com/office/drawing/2014/main" id="{984CF622-EE33-DF4B-A4C8-64F2EDFF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日期預留位置 3">
            <a:extLst>
              <a:ext uri="{FF2B5EF4-FFF2-40B4-BE49-F238E27FC236}">
                <a16:creationId xmlns:a16="http://schemas.microsoft.com/office/drawing/2014/main" id="{703CD55A-835F-1A44-AE9B-C7DB021F0E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62ECE-766C-EE40-BA91-04B65EC61A7A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773241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投影片編號預留位置 5">
            <a:extLst>
              <a:ext uri="{FF2B5EF4-FFF2-40B4-BE49-F238E27FC236}">
                <a16:creationId xmlns:a16="http://schemas.microsoft.com/office/drawing/2014/main" id="{BDD1DAF0-5ADA-D04D-B797-4F4DA0BF2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78087-F028-EA41-B058-9F8EE34E454D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8" name="頁尾預留位置 4">
            <a:extLst>
              <a:ext uri="{FF2B5EF4-FFF2-40B4-BE49-F238E27FC236}">
                <a16:creationId xmlns:a16="http://schemas.microsoft.com/office/drawing/2014/main" id="{A24FB64D-0D8B-7847-A04C-1475D0B6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日期預留位置 3">
            <a:extLst>
              <a:ext uri="{FF2B5EF4-FFF2-40B4-BE49-F238E27FC236}">
                <a16:creationId xmlns:a16="http://schemas.microsoft.com/office/drawing/2014/main" id="{EF20019D-1914-9047-A74C-C84BEC4B8B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0AE6-517B-2B44-8D14-8FD047C12E94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315397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投影片編號預留位置 5">
            <a:extLst>
              <a:ext uri="{FF2B5EF4-FFF2-40B4-BE49-F238E27FC236}">
                <a16:creationId xmlns:a16="http://schemas.microsoft.com/office/drawing/2014/main" id="{B5D8A367-29EF-6E4E-8EB4-72A550486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63A02-1E56-9A41-9EEB-E685AF921697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" name="頁尾預留位置 4">
            <a:extLst>
              <a:ext uri="{FF2B5EF4-FFF2-40B4-BE49-F238E27FC236}">
                <a16:creationId xmlns:a16="http://schemas.microsoft.com/office/drawing/2014/main" id="{A49577D0-4586-D048-B4C0-08CE8E3C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日期預留位置 3">
            <a:extLst>
              <a:ext uri="{FF2B5EF4-FFF2-40B4-BE49-F238E27FC236}">
                <a16:creationId xmlns:a16="http://schemas.microsoft.com/office/drawing/2014/main" id="{70DCB7ED-A50F-5644-90CA-72C576F3DDD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584E7-FFFC-A440-ACE1-218DFB85FCC8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537670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預留位置 5">
            <a:extLst>
              <a:ext uri="{FF2B5EF4-FFF2-40B4-BE49-F238E27FC236}">
                <a16:creationId xmlns:a16="http://schemas.microsoft.com/office/drawing/2014/main" id="{75BCA208-8BAB-2140-B507-C4CD4594E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EC1F-20F6-2849-B77B-E15FA7C922FA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3" name="頁尾預留位置 4">
            <a:extLst>
              <a:ext uri="{FF2B5EF4-FFF2-40B4-BE49-F238E27FC236}">
                <a16:creationId xmlns:a16="http://schemas.microsoft.com/office/drawing/2014/main" id="{212D75E8-FD29-DF4D-ADF5-6917E8DB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6969FFE9-45EC-DD43-B002-9FE5E780E47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70FD6-772B-3740-903C-665CB3B62E4F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289671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F71C7CC9-E172-4440-A57C-274DA2C41FF7}"/>
              </a:ext>
            </a:extLst>
          </p:cNvPr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手繪多邊形​​ 41">
              <a:extLst>
                <a:ext uri="{FF2B5EF4-FFF2-40B4-BE49-F238E27FC236}">
                  <a16:creationId xmlns:a16="http://schemas.microsoft.com/office/drawing/2014/main" id="{BA16ABBA-A029-9547-B1C2-AC2D085B5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​​ 42">
              <a:extLst>
                <a:ext uri="{FF2B5EF4-FFF2-40B4-BE49-F238E27FC236}">
                  <a16:creationId xmlns:a16="http://schemas.microsoft.com/office/drawing/2014/main" id="{B462E66B-CD3D-9843-9965-8FD229C6A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>
              <a:extLst>
                <a:ext uri="{FF2B5EF4-FFF2-40B4-BE49-F238E27FC236}">
                  <a16:creationId xmlns:a16="http://schemas.microsoft.com/office/drawing/2014/main" id="{C1E12D2C-0C5F-0A48-AC2F-AD742F77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4">
              <a:extLst>
                <a:ext uri="{FF2B5EF4-FFF2-40B4-BE49-F238E27FC236}">
                  <a16:creationId xmlns:a16="http://schemas.microsoft.com/office/drawing/2014/main" id="{A7BDEA32-3325-1E44-B50F-EB07BFFA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5">
              <a:extLst>
                <a:ext uri="{FF2B5EF4-FFF2-40B4-BE49-F238E27FC236}">
                  <a16:creationId xmlns:a16="http://schemas.microsoft.com/office/drawing/2014/main" id="{80D1200D-ED97-B049-BA31-73AB55521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>
              <a:extLst>
                <a:ext uri="{FF2B5EF4-FFF2-40B4-BE49-F238E27FC236}">
                  <a16:creationId xmlns:a16="http://schemas.microsoft.com/office/drawing/2014/main" id="{57576352-F54F-1A4D-B917-9D4544E1D5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>
              <a:extLst>
                <a:ext uri="{FF2B5EF4-FFF2-40B4-BE49-F238E27FC236}">
                  <a16:creationId xmlns:a16="http://schemas.microsoft.com/office/drawing/2014/main" id="{5A4F2FFE-9412-3C4F-81E2-0281436F4E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>
              <a:extLst>
                <a:ext uri="{FF2B5EF4-FFF2-40B4-BE49-F238E27FC236}">
                  <a16:creationId xmlns:a16="http://schemas.microsoft.com/office/drawing/2014/main" id="{4C708732-3804-3C41-B8C0-7B13335D82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>
              <a:extLst>
                <a:ext uri="{FF2B5EF4-FFF2-40B4-BE49-F238E27FC236}">
                  <a16:creationId xmlns:a16="http://schemas.microsoft.com/office/drawing/2014/main" id="{455FEB44-CB45-E046-AA24-874F9202E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>
              <a:extLst>
                <a:ext uri="{FF2B5EF4-FFF2-40B4-BE49-F238E27FC236}">
                  <a16:creationId xmlns:a16="http://schemas.microsoft.com/office/drawing/2014/main" id="{B6A6813F-F582-5142-A2C0-58F614FC0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>
              <a:extLst>
                <a:ext uri="{FF2B5EF4-FFF2-40B4-BE49-F238E27FC236}">
                  <a16:creationId xmlns:a16="http://schemas.microsoft.com/office/drawing/2014/main" id="{1F4F62D6-A57E-6B4A-8145-EFC406BCB6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>
              <a:extLst>
                <a:ext uri="{FF2B5EF4-FFF2-40B4-BE49-F238E27FC236}">
                  <a16:creationId xmlns:a16="http://schemas.microsoft.com/office/drawing/2014/main" id="{166F4809-943B-6845-9713-B50E43242B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5E1040A-52F7-0C4C-8452-86C255009182}"/>
              </a:ext>
            </a:extLst>
          </p:cNvPr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手繪多邊形​​ 41">
              <a:extLst>
                <a:ext uri="{FF2B5EF4-FFF2-40B4-BE49-F238E27FC236}">
                  <a16:creationId xmlns:a16="http://schemas.microsoft.com/office/drawing/2014/main" id="{4ACF6401-E087-7B48-9F10-FE2E0B90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​​ 42">
              <a:extLst>
                <a:ext uri="{FF2B5EF4-FFF2-40B4-BE49-F238E27FC236}">
                  <a16:creationId xmlns:a16="http://schemas.microsoft.com/office/drawing/2014/main" id="{F36E01EA-5D7A-854F-8A39-8AC9765B3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手繪多邊形​​ 43">
              <a:extLst>
                <a:ext uri="{FF2B5EF4-FFF2-40B4-BE49-F238E27FC236}">
                  <a16:creationId xmlns:a16="http://schemas.microsoft.com/office/drawing/2014/main" id="{9E43BF95-559F-EB4B-BD57-B38E7CB7C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4">
              <a:extLst>
                <a:ext uri="{FF2B5EF4-FFF2-40B4-BE49-F238E27FC236}">
                  <a16:creationId xmlns:a16="http://schemas.microsoft.com/office/drawing/2014/main" id="{F1ECE6EE-5AE4-B045-AE4F-A23B32EB4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5">
              <a:extLst>
                <a:ext uri="{FF2B5EF4-FFF2-40B4-BE49-F238E27FC236}">
                  <a16:creationId xmlns:a16="http://schemas.microsoft.com/office/drawing/2014/main" id="{027D2FB3-2A8B-1A4B-9972-50AC8871F3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6">
              <a:extLst>
                <a:ext uri="{FF2B5EF4-FFF2-40B4-BE49-F238E27FC236}">
                  <a16:creationId xmlns:a16="http://schemas.microsoft.com/office/drawing/2014/main" id="{74B6CF8E-0B38-8D48-AA62-87195BD2ED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7">
              <a:extLst>
                <a:ext uri="{FF2B5EF4-FFF2-40B4-BE49-F238E27FC236}">
                  <a16:creationId xmlns:a16="http://schemas.microsoft.com/office/drawing/2014/main" id="{6266182B-6BCE-0846-9445-903C6D7C9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8">
              <a:extLst>
                <a:ext uri="{FF2B5EF4-FFF2-40B4-BE49-F238E27FC236}">
                  <a16:creationId xmlns:a16="http://schemas.microsoft.com/office/drawing/2014/main" id="{FE726912-7217-0B45-89FB-C4564F6DFC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9">
              <a:extLst>
                <a:ext uri="{FF2B5EF4-FFF2-40B4-BE49-F238E27FC236}">
                  <a16:creationId xmlns:a16="http://schemas.microsoft.com/office/drawing/2014/main" id="{23B1CA5B-9D0C-1448-85CD-1B924822E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50">
              <a:extLst>
                <a:ext uri="{FF2B5EF4-FFF2-40B4-BE49-F238E27FC236}">
                  <a16:creationId xmlns:a16="http://schemas.microsoft.com/office/drawing/2014/main" id="{E0C1B393-45DF-7B46-B1FA-116D3793B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51">
              <a:extLst>
                <a:ext uri="{FF2B5EF4-FFF2-40B4-BE49-F238E27FC236}">
                  <a16:creationId xmlns:a16="http://schemas.microsoft.com/office/drawing/2014/main" id="{B96B2DD5-DA08-DF4F-96CA-9B18707468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2">
              <a:extLst>
                <a:ext uri="{FF2B5EF4-FFF2-40B4-BE49-F238E27FC236}">
                  <a16:creationId xmlns:a16="http://schemas.microsoft.com/office/drawing/2014/main" id="{E753B161-A3CD-AD45-B184-AA5D5FAD97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</a:t>
            </a:r>
          </a:p>
        </p:txBody>
      </p: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編輯母片文字樣式</a:t>
            </a:r>
          </a:p>
        </p:txBody>
      </p:sp>
      <p:sp>
        <p:nvSpPr>
          <p:cNvPr id="33" name="投影片編號預留位置 7">
            <a:extLst>
              <a:ext uri="{FF2B5EF4-FFF2-40B4-BE49-F238E27FC236}">
                <a16:creationId xmlns:a16="http://schemas.microsoft.com/office/drawing/2014/main" id="{80CD7EFD-2DA1-0A45-90D6-02BC9FF7510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AFB3882D-A78F-1148-8A7C-1C2E02E9ECD4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34" name="頁尾預留位置 6">
            <a:extLst>
              <a:ext uri="{FF2B5EF4-FFF2-40B4-BE49-F238E27FC236}">
                <a16:creationId xmlns:a16="http://schemas.microsoft.com/office/drawing/2014/main" id="{6632DF6A-3521-B747-A11C-FD5FD4888CC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5" name="日期預留位置 3">
            <a:extLst>
              <a:ext uri="{FF2B5EF4-FFF2-40B4-BE49-F238E27FC236}">
                <a16:creationId xmlns:a16="http://schemas.microsoft.com/office/drawing/2014/main" id="{4E0F03FD-9A9B-1F48-97F1-8D9E28F1683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AB09BFE4-C623-8140-B66C-C4F4E05BDB77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405169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CB36A13B-55BE-A342-A44E-BEA92DB90AF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>
              <a:extLst>
                <a:ext uri="{FF2B5EF4-FFF2-40B4-BE49-F238E27FC236}">
                  <a16:creationId xmlns:a16="http://schemas.microsoft.com/office/drawing/2014/main" id="{C4F472BA-8555-E548-A3CF-3F02D9B3A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>
              <a:extLst>
                <a:ext uri="{FF2B5EF4-FFF2-40B4-BE49-F238E27FC236}">
                  <a16:creationId xmlns:a16="http://schemas.microsoft.com/office/drawing/2014/main" id="{685A93E7-5AA4-F546-BDD3-EC38AECD2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>
              <a:extLst>
                <a:ext uri="{FF2B5EF4-FFF2-40B4-BE49-F238E27FC236}">
                  <a16:creationId xmlns:a16="http://schemas.microsoft.com/office/drawing/2014/main" id="{19A26BCC-FCF6-044D-AC29-5C8F7B241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>
              <a:extLst>
                <a:ext uri="{FF2B5EF4-FFF2-40B4-BE49-F238E27FC236}">
                  <a16:creationId xmlns:a16="http://schemas.microsoft.com/office/drawing/2014/main" id="{45D0691C-5A07-804E-934E-D6656F57F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>
              <a:extLst>
                <a:ext uri="{FF2B5EF4-FFF2-40B4-BE49-F238E27FC236}">
                  <a16:creationId xmlns:a16="http://schemas.microsoft.com/office/drawing/2014/main" id="{AE883D36-25F9-DE4A-9635-494066290F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>
              <a:extLst>
                <a:ext uri="{FF2B5EF4-FFF2-40B4-BE49-F238E27FC236}">
                  <a16:creationId xmlns:a16="http://schemas.microsoft.com/office/drawing/2014/main" id="{E2403443-C0AA-4445-9C37-EF019B950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>
              <a:extLst>
                <a:ext uri="{FF2B5EF4-FFF2-40B4-BE49-F238E27FC236}">
                  <a16:creationId xmlns:a16="http://schemas.microsoft.com/office/drawing/2014/main" id="{F82F9BDB-AA34-064C-AC8B-7F4F57AEA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>
              <a:extLst>
                <a:ext uri="{FF2B5EF4-FFF2-40B4-BE49-F238E27FC236}">
                  <a16:creationId xmlns:a16="http://schemas.microsoft.com/office/drawing/2014/main" id="{FCFD0BEF-8C19-6743-A3F1-E0D70A57E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>
              <a:extLst>
                <a:ext uri="{FF2B5EF4-FFF2-40B4-BE49-F238E27FC236}">
                  <a16:creationId xmlns:a16="http://schemas.microsoft.com/office/drawing/2014/main" id="{0A047A3E-3AD0-F54E-A263-7FDB0F9152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>
              <a:extLst>
                <a:ext uri="{FF2B5EF4-FFF2-40B4-BE49-F238E27FC236}">
                  <a16:creationId xmlns:a16="http://schemas.microsoft.com/office/drawing/2014/main" id="{123278B5-FC18-9745-B078-34292426BD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>
              <a:extLst>
                <a:ext uri="{FF2B5EF4-FFF2-40B4-BE49-F238E27FC236}">
                  <a16:creationId xmlns:a16="http://schemas.microsoft.com/office/drawing/2014/main" id="{9446DAC2-E012-DF42-A66F-B9C6354CA9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>
              <a:extLst>
                <a:ext uri="{FF2B5EF4-FFF2-40B4-BE49-F238E27FC236}">
                  <a16:creationId xmlns:a16="http://schemas.microsoft.com/office/drawing/2014/main" id="{C62F9FAB-7963-D144-8015-CD9B770CB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80382D5-3D0D-CC40-9C38-59353E784FCC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>
              <a:extLst>
                <a:ext uri="{FF2B5EF4-FFF2-40B4-BE49-F238E27FC236}">
                  <a16:creationId xmlns:a16="http://schemas.microsoft.com/office/drawing/2014/main" id="{57846085-5F30-564C-82D5-3A8A81225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>
              <a:extLst>
                <a:ext uri="{FF2B5EF4-FFF2-40B4-BE49-F238E27FC236}">
                  <a16:creationId xmlns:a16="http://schemas.microsoft.com/office/drawing/2014/main" id="{ED3069AA-8B4A-9B4F-97DD-E8F7153E5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>
              <a:extLst>
                <a:ext uri="{FF2B5EF4-FFF2-40B4-BE49-F238E27FC236}">
                  <a16:creationId xmlns:a16="http://schemas.microsoft.com/office/drawing/2014/main" id="{D5AACF07-3FC3-D740-AAE5-C2B6CF95A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>
              <a:extLst>
                <a:ext uri="{FF2B5EF4-FFF2-40B4-BE49-F238E27FC236}">
                  <a16:creationId xmlns:a16="http://schemas.microsoft.com/office/drawing/2014/main" id="{52E1B972-F48A-8645-82FA-30915BEEA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>
              <a:extLst>
                <a:ext uri="{FF2B5EF4-FFF2-40B4-BE49-F238E27FC236}">
                  <a16:creationId xmlns:a16="http://schemas.microsoft.com/office/drawing/2014/main" id="{D4883A7E-1373-9644-8849-985DDC4E7C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>
              <a:extLst>
                <a:ext uri="{FF2B5EF4-FFF2-40B4-BE49-F238E27FC236}">
                  <a16:creationId xmlns:a16="http://schemas.microsoft.com/office/drawing/2014/main" id="{690EB227-2352-C34D-B337-826DF5855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>
              <a:extLst>
                <a:ext uri="{FF2B5EF4-FFF2-40B4-BE49-F238E27FC236}">
                  <a16:creationId xmlns:a16="http://schemas.microsoft.com/office/drawing/2014/main" id="{EFC6292F-653C-5F45-8A06-CB7AA9570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>
              <a:extLst>
                <a:ext uri="{FF2B5EF4-FFF2-40B4-BE49-F238E27FC236}">
                  <a16:creationId xmlns:a16="http://schemas.microsoft.com/office/drawing/2014/main" id="{0D405328-8F0A-FB45-B69F-76E6A4404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>
              <a:extLst>
                <a:ext uri="{FF2B5EF4-FFF2-40B4-BE49-F238E27FC236}">
                  <a16:creationId xmlns:a16="http://schemas.microsoft.com/office/drawing/2014/main" id="{A58EF2E3-887E-6149-9D60-96CB0B131E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>
              <a:extLst>
                <a:ext uri="{FF2B5EF4-FFF2-40B4-BE49-F238E27FC236}">
                  <a16:creationId xmlns:a16="http://schemas.microsoft.com/office/drawing/2014/main" id="{31D2D3D6-2387-104A-A20B-FCF1D809AB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>
              <a:extLst>
                <a:ext uri="{FF2B5EF4-FFF2-40B4-BE49-F238E27FC236}">
                  <a16:creationId xmlns:a16="http://schemas.microsoft.com/office/drawing/2014/main" id="{2E38715A-F351-494F-91EB-63BCE0549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>
              <a:extLst>
                <a:ext uri="{FF2B5EF4-FFF2-40B4-BE49-F238E27FC236}">
                  <a16:creationId xmlns:a16="http://schemas.microsoft.com/office/drawing/2014/main" id="{BF828544-EE25-3443-910F-66734FFDB2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61970AAD-E4C2-C245-A541-BCF0BAE59EC7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6" name="手繪多邊形​​ 41">
              <a:extLst>
                <a:ext uri="{FF2B5EF4-FFF2-40B4-BE49-F238E27FC236}">
                  <a16:creationId xmlns:a16="http://schemas.microsoft.com/office/drawing/2014/main" id="{D26168BB-4A53-5E40-AD0A-EBA735E87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手繪多邊形​​ 42">
              <a:extLst>
                <a:ext uri="{FF2B5EF4-FFF2-40B4-BE49-F238E27FC236}">
                  <a16:creationId xmlns:a16="http://schemas.microsoft.com/office/drawing/2014/main" id="{C5443CCD-E00A-1A43-8923-5EE06D3D0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手繪多邊形​​ 43">
              <a:extLst>
                <a:ext uri="{FF2B5EF4-FFF2-40B4-BE49-F238E27FC236}">
                  <a16:creationId xmlns:a16="http://schemas.microsoft.com/office/drawing/2014/main" id="{0A343E44-67A9-DB41-BF1F-2A5D51CC2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手繪多邊形​​ 44">
              <a:extLst>
                <a:ext uri="{FF2B5EF4-FFF2-40B4-BE49-F238E27FC236}">
                  <a16:creationId xmlns:a16="http://schemas.microsoft.com/office/drawing/2014/main" id="{0FC72839-31C2-C441-B119-1234F176B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手繪多邊形​​ 45">
              <a:extLst>
                <a:ext uri="{FF2B5EF4-FFF2-40B4-BE49-F238E27FC236}">
                  <a16:creationId xmlns:a16="http://schemas.microsoft.com/office/drawing/2014/main" id="{13FF305E-7EB3-B941-A449-CFB24EB59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手繪多邊形​​ 46">
              <a:extLst>
                <a:ext uri="{FF2B5EF4-FFF2-40B4-BE49-F238E27FC236}">
                  <a16:creationId xmlns:a16="http://schemas.microsoft.com/office/drawing/2014/main" id="{9A810D7B-0224-324B-9145-482FF7297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手繪多邊形​​ 47">
              <a:extLst>
                <a:ext uri="{FF2B5EF4-FFF2-40B4-BE49-F238E27FC236}">
                  <a16:creationId xmlns:a16="http://schemas.microsoft.com/office/drawing/2014/main" id="{DD2B84C8-7193-A64C-8CDC-45CBC6515A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手繪多邊形​​ 48">
              <a:extLst>
                <a:ext uri="{FF2B5EF4-FFF2-40B4-BE49-F238E27FC236}">
                  <a16:creationId xmlns:a16="http://schemas.microsoft.com/office/drawing/2014/main" id="{082F1C33-3479-584A-BB15-52CCAB29F7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手繪多邊形​​ 49">
              <a:extLst>
                <a:ext uri="{FF2B5EF4-FFF2-40B4-BE49-F238E27FC236}">
                  <a16:creationId xmlns:a16="http://schemas.microsoft.com/office/drawing/2014/main" id="{2FAE4887-28ED-8C48-B0DC-3353F8384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手繪多邊形​​ 50">
              <a:extLst>
                <a:ext uri="{FF2B5EF4-FFF2-40B4-BE49-F238E27FC236}">
                  <a16:creationId xmlns:a16="http://schemas.microsoft.com/office/drawing/2014/main" id="{72635B81-A9EE-9247-9E06-E008A49C0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手繪多邊形​​ 51">
              <a:extLst>
                <a:ext uri="{FF2B5EF4-FFF2-40B4-BE49-F238E27FC236}">
                  <a16:creationId xmlns:a16="http://schemas.microsoft.com/office/drawing/2014/main" id="{A31C5172-23FF-1E47-9DC2-B9D68F86D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手繪多邊形​​ 52">
              <a:extLst>
                <a:ext uri="{FF2B5EF4-FFF2-40B4-BE49-F238E27FC236}">
                  <a16:creationId xmlns:a16="http://schemas.microsoft.com/office/drawing/2014/main" id="{30DAF228-05CA-AA4B-A166-B30763554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8" name="投影片編號預留位置 7">
            <a:extLst>
              <a:ext uri="{FF2B5EF4-FFF2-40B4-BE49-F238E27FC236}">
                <a16:creationId xmlns:a16="http://schemas.microsoft.com/office/drawing/2014/main" id="{2FE41E91-FFAC-E84D-8304-9234FCCBC18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93894520-9E3D-0745-9A71-161346A982B4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49" name="頁尾預留位置 6">
            <a:extLst>
              <a:ext uri="{FF2B5EF4-FFF2-40B4-BE49-F238E27FC236}">
                <a16:creationId xmlns:a16="http://schemas.microsoft.com/office/drawing/2014/main" id="{75A0095D-AA5B-E749-A5FF-57732092099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0" name="日期預留位置 3">
            <a:extLst>
              <a:ext uri="{FF2B5EF4-FFF2-40B4-BE49-F238E27FC236}">
                <a16:creationId xmlns:a16="http://schemas.microsoft.com/office/drawing/2014/main" id="{1288F40E-22F8-964E-9265-727935A1A4DF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2BA3FDE-89BC-B344-9C58-4C738AEE7C13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432028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預留位置 1">
            <a:extLst>
              <a:ext uri="{FF2B5EF4-FFF2-40B4-BE49-F238E27FC236}">
                <a16:creationId xmlns:a16="http://schemas.microsoft.com/office/drawing/2014/main" id="{B6B469B9-EB70-C445-81D2-B29D10242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預留位置 2">
            <a:extLst>
              <a:ext uri="{FF2B5EF4-FFF2-40B4-BE49-F238E27FC236}">
                <a16:creationId xmlns:a16="http://schemas.microsoft.com/office/drawing/2014/main" id="{1C53BE4B-2648-6A42-87C3-1FA0673C3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53870C38-BA74-47D6-A62B-B96808964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0CF1DEA7-641B-5646-90D2-448F81A7EF7D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EEE532BC-D356-427B-8CA9-C7D268BA1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C8E9E749-8BAC-470E-98F1-CA075481B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FC2897BB-C3A4-2F41-BFF4-72B67044693D}" type="datetime1">
              <a:rPr lang="zh-TW" altLang="en-US"/>
              <a:pPr>
                <a:defRPr/>
              </a:pPr>
              <a:t>2018/12/23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3" r:id="rId2"/>
    <p:sldLayoutId id="2147483741" r:id="rId3"/>
    <p:sldLayoutId id="2147483734" r:id="rId4"/>
    <p:sldLayoutId id="2147483735" r:id="rId5"/>
    <p:sldLayoutId id="2147483736" r:id="rId6"/>
    <p:sldLayoutId id="2147483737" r:id="rId7"/>
    <p:sldLayoutId id="2147483742" r:id="rId8"/>
    <p:sldLayoutId id="2147483743" r:id="rId9"/>
    <p:sldLayoutId id="2147483744" r:id="rId10"/>
    <p:sldLayoutId id="2147483738" r:id="rId11"/>
    <p:sldLayoutId id="2147483745" r:id="rId12"/>
    <p:sldLayoutId id="2147483739" r:id="rId13"/>
    <p:sldLayoutId id="2147483746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32880;&#26126;&#38754;&#23565;&#22066;&#31505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A6F96B9-585E-444C-B0B9-0E1492EE8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2043113"/>
            <a:ext cx="73580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803B07"/>
                </a:solidFill>
                <a:latin typeface="Segoe Print" panose="02000800000000000000" pitchFamily="2" charset="0"/>
                <a:ea typeface="新細明體" panose="02020500000000000000" pitchFamily="18" charset="-120"/>
              </a:rPr>
              <a:t>讓我們童在一起學情緒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F8BB219-F1A5-45B4-9C3B-2BC425BF3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386" y="2788794"/>
            <a:ext cx="7454900" cy="201295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b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第二講</a:t>
            </a:r>
            <a: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</a:rPr>
              <a:t>我會聰明面對嘲笑</a:t>
            </a:r>
            <a:b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資料來源</a:t>
            </a:r>
            <a:r>
              <a:rPr lang="en-US" altLang="zh-TW" sz="22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  <a:t>慈濟大愛電視台「當我們童在一起」兒童節目</a:t>
            </a:r>
            <a:br>
              <a:rPr lang="zh-TW" altLang="en-US" sz="2200" dirty="0">
                <a:solidFill>
                  <a:schemeClr val="accent1">
                    <a:lumMod val="75000"/>
                  </a:schemeClr>
                </a:solidFill>
              </a:rPr>
            </a:br>
            <a:endParaRPr lang="zh-TW" alt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2">
            <a:extLst>
              <a:ext uri="{FF2B5EF4-FFF2-40B4-BE49-F238E27FC236}">
                <a16:creationId xmlns:a16="http://schemas.microsoft.com/office/drawing/2014/main" id="{6EE03A73-3E3D-0B46-B001-20077B5C0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58775"/>
            <a:ext cx="57435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A1B1183-F64A-458D-8B93-954F51C3B5AC}"/>
              </a:ext>
            </a:extLst>
          </p:cNvPr>
          <p:cNvSpPr/>
          <p:nvPr/>
        </p:nvSpPr>
        <p:spPr>
          <a:xfrm>
            <a:off x="1146175" y="5078413"/>
            <a:ext cx="3929063" cy="8397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累積自信變強壯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13CA5C4-BCCC-3945-B6B0-0FCABF76E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947738"/>
            <a:ext cx="45243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EDAB85E-100F-5841-A3CA-4A8860020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0" y="1425575"/>
            <a:ext cx="1339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Segoe Print" panose="02000800000000000000" pitchFamily="2" charset="0"/>
                <a:ea typeface="新細明體" panose="02020500000000000000" pitchFamily="18" charset="-120"/>
              </a:rPr>
              <a:t>你覺得還有</a:t>
            </a:r>
            <a:endParaRPr lang="en-US" altLang="zh-TW" sz="180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Segoe Print" panose="02000800000000000000" pitchFamily="2" charset="0"/>
                <a:ea typeface="新細明體" panose="02020500000000000000" pitchFamily="18" charset="-120"/>
              </a:rPr>
              <a:t>哪些方法</a:t>
            </a:r>
            <a:r>
              <a:rPr lang="en-US" altLang="zh-TW" sz="1800">
                <a:latin typeface="Segoe Print" panose="02000800000000000000" pitchFamily="2" charset="0"/>
                <a:ea typeface="新細明體" panose="02020500000000000000" pitchFamily="18" charset="-120"/>
              </a:rPr>
              <a:t>?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8DAF7E3-1286-477A-9D2A-322FC4CEB0D6}"/>
              </a:ext>
            </a:extLst>
          </p:cNvPr>
          <p:cNvSpPr/>
          <p:nvPr/>
        </p:nvSpPr>
        <p:spPr>
          <a:xfrm>
            <a:off x="10574754" y="6051407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靜思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CA554643-9C52-4D0E-AFC9-4FFC551F7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2800" y="182563"/>
            <a:ext cx="8229600" cy="7969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請翻開學習單完成第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12~13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頁</a:t>
            </a:r>
          </a:p>
        </p:txBody>
      </p:sp>
      <p:pic>
        <p:nvPicPr>
          <p:cNvPr id="17411" name="圖片 2">
            <a:extLst>
              <a:ext uri="{FF2B5EF4-FFF2-40B4-BE49-F238E27FC236}">
                <a16:creationId xmlns:a16="http://schemas.microsoft.com/office/drawing/2014/main" id="{A55CCBB5-DB52-C840-8BF4-55423D06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79488"/>
            <a:ext cx="77533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5C95D7-5ADC-4C0F-88E8-FDFDBEF2BA06}"/>
              </a:ext>
            </a:extLst>
          </p:cNvPr>
          <p:cNvSpPr/>
          <p:nvPr/>
        </p:nvSpPr>
        <p:spPr>
          <a:xfrm>
            <a:off x="10574754" y="6051407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省思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12E5DE2-7C88-43AC-BAA5-ABEFD69335AD}"/>
              </a:ext>
            </a:extLst>
          </p:cNvPr>
          <p:cNvSpPr/>
          <p:nvPr/>
        </p:nvSpPr>
        <p:spPr>
          <a:xfrm>
            <a:off x="10574754" y="6051407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靜思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D9B0471-E586-4B51-921D-5EB93524E107}"/>
              </a:ext>
            </a:extLst>
          </p:cNvPr>
          <p:cNvSpPr txBox="1">
            <a:spLocks noChangeArrowheads="1"/>
          </p:cNvSpPr>
          <p:nvPr/>
        </p:nvSpPr>
        <p:spPr>
          <a:xfrm>
            <a:off x="3700463" y="-134938"/>
            <a:ext cx="8229600" cy="7969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小組討論 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-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學習單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15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頁</a:t>
            </a:r>
          </a:p>
        </p:txBody>
      </p:sp>
      <p:sp>
        <p:nvSpPr>
          <p:cNvPr id="20484" name="文字方塊 12">
            <a:extLst>
              <a:ext uri="{FF2B5EF4-FFF2-40B4-BE49-F238E27FC236}">
                <a16:creationId xmlns:a16="http://schemas.microsoft.com/office/drawing/2014/main" id="{57143140-7871-2148-A849-7DA15D5A0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1104900"/>
            <a:ext cx="2098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/>
              <a:t>採用方法</a:t>
            </a:r>
            <a:r>
              <a:rPr lang="en-US" altLang="zh-TW" b="1"/>
              <a:t>?</a:t>
            </a:r>
          </a:p>
        </p:txBody>
      </p:sp>
      <p:sp>
        <p:nvSpPr>
          <p:cNvPr id="20485" name="文字方塊 13">
            <a:extLst>
              <a:ext uri="{FF2B5EF4-FFF2-40B4-BE49-F238E27FC236}">
                <a16:creationId xmlns:a16="http://schemas.microsoft.com/office/drawing/2014/main" id="{E8975ACE-E3C3-7240-92A3-7234D993F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3433763"/>
            <a:ext cx="20986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/>
              <a:t>選擇原因</a:t>
            </a:r>
            <a:r>
              <a:rPr lang="en-US" altLang="zh-TW" b="1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/>
              <a:t>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/>
              <a:t>-2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/>
              <a:t>-3</a:t>
            </a:r>
            <a:endParaRPr lang="zh-TW" altLang="en-US" b="1"/>
          </a:p>
        </p:txBody>
      </p:sp>
      <p:pic>
        <p:nvPicPr>
          <p:cNvPr id="20486" name="圖片 1">
            <a:extLst>
              <a:ext uri="{FF2B5EF4-FFF2-40B4-BE49-F238E27FC236}">
                <a16:creationId xmlns:a16="http://schemas.microsoft.com/office/drawing/2014/main" id="{C36A4C34-0C06-8E40-8ED9-B8D3B525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661988"/>
            <a:ext cx="4144963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圖片 9">
            <a:extLst>
              <a:ext uri="{FF2B5EF4-FFF2-40B4-BE49-F238E27FC236}">
                <a16:creationId xmlns:a16="http://schemas.microsoft.com/office/drawing/2014/main" id="{9FEB4FC7-1BFD-1744-A319-FAB7ED9E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61988"/>
            <a:ext cx="4214813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內容版面配置區 3">
            <a:extLst>
              <a:ext uri="{FF2B5EF4-FFF2-40B4-BE49-F238E27FC236}">
                <a16:creationId xmlns:a16="http://schemas.microsoft.com/office/drawing/2014/main" id="{E86D6587-D9A1-0E44-B043-34E21E81A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-98425"/>
            <a:ext cx="5572125" cy="6721475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57AA56-3DF2-44B5-9DCA-BD8E23171A4A}"/>
              </a:ext>
            </a:extLst>
          </p:cNvPr>
          <p:cNvSpPr/>
          <p:nvPr/>
        </p:nvSpPr>
        <p:spPr>
          <a:xfrm>
            <a:off x="9237345" y="5934670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生活實踐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CAB092-F1B4-4441-A1F3-E5B700C35CA4}"/>
              </a:ext>
            </a:extLst>
          </p:cNvPr>
          <p:cNvSpPr txBox="1">
            <a:spLocks noChangeArrowheads="1"/>
          </p:cNvSpPr>
          <p:nvPr/>
        </p:nvSpPr>
        <p:spPr>
          <a:xfrm>
            <a:off x="6321425" y="147638"/>
            <a:ext cx="4941888" cy="7969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生活實踐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- 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學習單第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7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頁</a:t>
            </a:r>
          </a:p>
        </p:txBody>
      </p:sp>
      <p:sp>
        <p:nvSpPr>
          <p:cNvPr id="21509" name="矩形 6">
            <a:extLst>
              <a:ext uri="{FF2B5EF4-FFF2-40B4-BE49-F238E27FC236}">
                <a16:creationId xmlns:a16="http://schemas.microsoft.com/office/drawing/2014/main" id="{8B30A633-3E86-3E42-8AA3-DE09F3850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809625"/>
            <a:ext cx="588962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上週以來你曾經練習運用過上週所學到的情緒管理技巧</a:t>
            </a: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          ”</a:t>
            </a: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大方接受讚美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要記得自己填入學習單中之第七頁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 , </a:t>
            </a: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並且來跟老師領取貼紙</a:t>
            </a: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從</a:t>
            </a:r>
            <a:r>
              <a:rPr lang="zh-TW" altLang="en-US" sz="2800">
                <a:latin typeface="Segoe Print" panose="02000800000000000000" pitchFamily="2" charset="0"/>
                <a:ea typeface="新細明體" panose="02020500000000000000" pitchFamily="18" charset="-120"/>
              </a:rPr>
              <a:t>今天起到下次上課前要</a:t>
            </a: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練習的第二個技巧是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          “</a:t>
            </a:r>
            <a:r>
              <a:rPr lang="zh-TW" altLang="en-US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聰明面對嘲笑</a:t>
            </a:r>
            <a:r>
              <a:rPr lang="en-US" altLang="zh-TW" sz="2800" dirty="0">
                <a:latin typeface="Segoe Print" panose="02000800000000000000" pitchFamily="2" charset="0"/>
                <a:ea typeface="新細明體" panose="02020500000000000000" pitchFamily="18" charset="-12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800" dirty="0">
              <a:latin typeface="Segoe Print" panose="02000800000000000000" pitchFamily="2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>
            <a:extLst>
              <a:ext uri="{FF2B5EF4-FFF2-40B4-BE49-F238E27FC236}">
                <a16:creationId xmlns:a16="http://schemas.microsoft.com/office/drawing/2014/main" id="{FD533C55-BFBE-2E4B-8523-70021BDB3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13" y="101600"/>
            <a:ext cx="4675187" cy="965200"/>
          </a:xfrm>
        </p:spPr>
        <p:txBody>
          <a:bodyPr/>
          <a:lstStyle/>
          <a:p>
            <a:pPr algn="ctr" eaLnBrk="1" hangingPunct="1"/>
            <a:r>
              <a:rPr lang="zh-TW" altLang="en-US" dirty="0"/>
              <a:t>情緒搖控器</a:t>
            </a:r>
          </a:p>
        </p:txBody>
      </p:sp>
      <p:pic>
        <p:nvPicPr>
          <p:cNvPr id="13315" name="內容版面配置區 4">
            <a:extLst>
              <a:ext uri="{FF2B5EF4-FFF2-40B4-BE49-F238E27FC236}">
                <a16:creationId xmlns:a16="http://schemas.microsoft.com/office/drawing/2014/main" id="{FCB49A84-ECCE-E742-AAC7-1F869B0BB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6825" y="1495425"/>
            <a:ext cx="3762375" cy="3371850"/>
          </a:xfrm>
        </p:spPr>
      </p:pic>
      <p:pic>
        <p:nvPicPr>
          <p:cNvPr id="13316" name="圖片 5">
            <a:extLst>
              <a:ext uri="{FF2B5EF4-FFF2-40B4-BE49-F238E27FC236}">
                <a16:creationId xmlns:a16="http://schemas.microsoft.com/office/drawing/2014/main" id="{96EABFE6-C380-A243-9EF6-4323280D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28600"/>
            <a:ext cx="5110162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35DADED-1491-4D64-B27C-626C44508015}"/>
              </a:ext>
            </a:extLst>
          </p:cNvPr>
          <p:cNvSpPr/>
          <p:nvPr/>
        </p:nvSpPr>
        <p:spPr>
          <a:xfrm>
            <a:off x="10574755" y="6051407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體驗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內容版面配置區 3">
            <a:extLst>
              <a:ext uri="{FF2B5EF4-FFF2-40B4-BE49-F238E27FC236}">
                <a16:creationId xmlns:a16="http://schemas.microsoft.com/office/drawing/2014/main" id="{0D75EA07-1636-AA4E-A6CD-7E9163051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663" y="109538"/>
            <a:ext cx="2970212" cy="652145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D98E3E0-0458-4203-BA7F-70FAF41BC237}"/>
              </a:ext>
            </a:extLst>
          </p:cNvPr>
          <p:cNvSpPr/>
          <p:nvPr/>
        </p:nvSpPr>
        <p:spPr>
          <a:xfrm>
            <a:off x="1884363" y="2359025"/>
            <a:ext cx="679450" cy="3825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119EEF8-EB33-4A7D-9BE1-FE1C9B7C71B2}"/>
              </a:ext>
            </a:extLst>
          </p:cNvPr>
          <p:cNvSpPr/>
          <p:nvPr/>
        </p:nvSpPr>
        <p:spPr>
          <a:xfrm>
            <a:off x="1874838" y="1941513"/>
            <a:ext cx="679450" cy="3825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FBF9288-1223-4B16-928A-C4C466E51EEC}"/>
              </a:ext>
            </a:extLst>
          </p:cNvPr>
          <p:cNvSpPr/>
          <p:nvPr/>
        </p:nvSpPr>
        <p:spPr>
          <a:xfrm>
            <a:off x="1874838" y="1482725"/>
            <a:ext cx="679450" cy="3825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8D56C6B-C237-4741-8A38-C40014C5F892}"/>
              </a:ext>
            </a:extLst>
          </p:cNvPr>
          <p:cNvSpPr/>
          <p:nvPr/>
        </p:nvSpPr>
        <p:spPr>
          <a:xfrm>
            <a:off x="1874838" y="996950"/>
            <a:ext cx="679450" cy="3825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A06FC82E-9E21-4621-9FF1-C562ACBE1735}"/>
              </a:ext>
            </a:extLst>
          </p:cNvPr>
          <p:cNvSpPr/>
          <p:nvPr/>
        </p:nvSpPr>
        <p:spPr>
          <a:xfrm>
            <a:off x="1884363" y="442913"/>
            <a:ext cx="757237" cy="45085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97C84C-2AFB-446A-BD7C-416DD93C9181}"/>
              </a:ext>
            </a:extLst>
          </p:cNvPr>
          <p:cNvSpPr/>
          <p:nvPr/>
        </p:nvSpPr>
        <p:spPr>
          <a:xfrm>
            <a:off x="1816100" y="3859213"/>
            <a:ext cx="795338" cy="3190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600B7A7-62A6-42DE-B07E-449663E9D52F}"/>
              </a:ext>
            </a:extLst>
          </p:cNvPr>
          <p:cNvSpPr/>
          <p:nvPr/>
        </p:nvSpPr>
        <p:spPr>
          <a:xfrm>
            <a:off x="1827213" y="4314825"/>
            <a:ext cx="795337" cy="35401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9516273-F9FD-4375-BA3B-B7AD2C40E1D7}"/>
              </a:ext>
            </a:extLst>
          </p:cNvPr>
          <p:cNvSpPr/>
          <p:nvPr/>
        </p:nvSpPr>
        <p:spPr>
          <a:xfrm>
            <a:off x="1846263" y="4800600"/>
            <a:ext cx="795337" cy="35401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ECD43B83-D110-A74F-A7CA-B3B25433FF09}"/>
              </a:ext>
            </a:extLst>
          </p:cNvPr>
          <p:cNvGrpSpPr>
            <a:grpSpLocks/>
          </p:cNvGrpSpPr>
          <p:nvPr/>
        </p:nvGrpSpPr>
        <p:grpSpPr bwMode="auto">
          <a:xfrm>
            <a:off x="3916363" y="160338"/>
            <a:ext cx="1857375" cy="1219200"/>
            <a:chOff x="56419" y="568766"/>
            <a:chExt cx="2203883" cy="132233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D6C0B0C-182B-4724-AD59-104B75CED6B4}"/>
                </a:ext>
              </a:extLst>
            </p:cNvPr>
            <p:cNvSpPr/>
            <p:nvPr/>
          </p:nvSpPr>
          <p:spPr>
            <a:xfrm>
              <a:off x="56419" y="568766"/>
              <a:ext cx="2203883" cy="13223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B938F88B-9061-40C7-A294-E572D29D422F}"/>
                </a:ext>
              </a:extLst>
            </p:cNvPr>
            <p:cNvSpPr txBox="1"/>
            <p:nvPr/>
          </p:nvSpPr>
          <p:spPr>
            <a:xfrm>
              <a:off x="56419" y="568766"/>
              <a:ext cx="2203883" cy="1322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anchor="ctr"/>
            <a:lstStyle>
              <a:lvl1pPr defTabSz="889000">
                <a:spcBef>
                  <a:spcPts val="18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defTabSz="889000">
                <a:spcBef>
                  <a:spcPts val="12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defTabSz="889000">
                <a:spcBef>
                  <a:spcPts val="8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你去哪裏買這麼醜的鞋子啊</a:t>
              </a:r>
              <a:r>
                <a:rPr lang="en-US" altLang="zh-TW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?</a:t>
              </a:r>
              <a:endParaRPr lang="zh-TW" altLang="en-US" sz="2000">
                <a:solidFill>
                  <a:srgbClr val="FFFFFF"/>
                </a:solidFill>
                <a:latin typeface="Segoe Print" panose="02000800000000000000" pitchFamily="2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EC47F9F-7C97-6D49-9B66-CFBF188B25F7}"/>
              </a:ext>
            </a:extLst>
          </p:cNvPr>
          <p:cNvGrpSpPr>
            <a:grpSpLocks/>
          </p:cNvGrpSpPr>
          <p:nvPr/>
        </p:nvGrpSpPr>
        <p:grpSpPr bwMode="auto">
          <a:xfrm>
            <a:off x="6708775" y="123825"/>
            <a:ext cx="1868488" cy="1219200"/>
            <a:chOff x="41346" y="568766"/>
            <a:chExt cx="2218956" cy="1322330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401B9A5-3076-4451-8FEE-6AD3328C0CAF}"/>
                </a:ext>
              </a:extLst>
            </p:cNvPr>
            <p:cNvSpPr/>
            <p:nvPr/>
          </p:nvSpPr>
          <p:spPr>
            <a:xfrm>
              <a:off x="56428" y="568766"/>
              <a:ext cx="2203874" cy="13223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D5F39401-5551-437E-8EBE-489F44BAB8D9}"/>
                </a:ext>
              </a:extLst>
            </p:cNvPr>
            <p:cNvSpPr txBox="1"/>
            <p:nvPr/>
          </p:nvSpPr>
          <p:spPr>
            <a:xfrm>
              <a:off x="41346" y="568766"/>
              <a:ext cx="2203874" cy="1322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anchor="ctr"/>
            <a:lstStyle>
              <a:lvl1pPr defTabSz="889000">
                <a:spcBef>
                  <a:spcPts val="18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defTabSz="889000">
                <a:spcBef>
                  <a:spcPts val="12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defTabSz="889000">
                <a:spcBef>
                  <a:spcPts val="8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你剛才考試一定都不會寫吧</a:t>
              </a:r>
              <a:r>
                <a:rPr lang="en-US" altLang="zh-TW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? </a:t>
              </a:r>
              <a:r>
                <a:rPr lang="zh-TW" altLang="en-US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哈哈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E0ABD9B0-BA24-B842-A924-2B8BBE34455A}"/>
              </a:ext>
            </a:extLst>
          </p:cNvPr>
          <p:cNvGrpSpPr>
            <a:grpSpLocks/>
          </p:cNvGrpSpPr>
          <p:nvPr/>
        </p:nvGrpSpPr>
        <p:grpSpPr bwMode="auto">
          <a:xfrm>
            <a:off x="3840163" y="2151063"/>
            <a:ext cx="1857375" cy="1219200"/>
            <a:chOff x="56419" y="568766"/>
            <a:chExt cx="2203883" cy="132233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BD36375-341C-4679-A123-965A6677E9B4}"/>
                </a:ext>
              </a:extLst>
            </p:cNvPr>
            <p:cNvSpPr/>
            <p:nvPr/>
          </p:nvSpPr>
          <p:spPr>
            <a:xfrm>
              <a:off x="56419" y="568766"/>
              <a:ext cx="2203883" cy="13223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39DC4803-E169-4920-9DB3-C8C9B7EE6CC5}"/>
                </a:ext>
              </a:extLst>
            </p:cNvPr>
            <p:cNvSpPr txBox="1"/>
            <p:nvPr/>
          </p:nvSpPr>
          <p:spPr>
            <a:xfrm>
              <a:off x="56419" y="568766"/>
              <a:ext cx="2203883" cy="13223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anchor="ctr"/>
            <a:lstStyle>
              <a:lvl1pPr defTabSz="889000">
                <a:spcBef>
                  <a:spcPts val="18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defTabSz="889000">
                <a:spcBef>
                  <a:spcPts val="12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defTabSz="889000">
                <a:spcBef>
                  <a:spcPts val="8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你今天穿錯制服了</a:t>
              </a:r>
              <a:r>
                <a:rPr lang="en-US" altLang="zh-TW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, 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是腦殘了嗎</a:t>
              </a:r>
              <a:r>
                <a:rPr lang="en-US" altLang="zh-TW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?</a:t>
              </a:r>
              <a:endParaRPr lang="zh-TW" altLang="en-US" sz="2000">
                <a:solidFill>
                  <a:srgbClr val="FFFFFF"/>
                </a:solidFill>
                <a:latin typeface="Segoe Print" panose="02000800000000000000" pitchFamily="2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032AAF5C-FB47-694C-BEAC-40A96504EF8A}"/>
              </a:ext>
            </a:extLst>
          </p:cNvPr>
          <p:cNvGrpSpPr>
            <a:grpSpLocks/>
          </p:cNvGrpSpPr>
          <p:nvPr/>
        </p:nvGrpSpPr>
        <p:grpSpPr bwMode="auto">
          <a:xfrm>
            <a:off x="9525000" y="160338"/>
            <a:ext cx="2190750" cy="1179512"/>
            <a:chOff x="1763879" y="1347464"/>
            <a:chExt cx="1843231" cy="1183765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2F77A58-C319-47CF-9E90-426B3D19DC39}"/>
                </a:ext>
              </a:extLst>
            </p:cNvPr>
            <p:cNvSpPr/>
            <p:nvPr/>
          </p:nvSpPr>
          <p:spPr>
            <a:xfrm>
              <a:off x="1763879" y="1347464"/>
              <a:ext cx="1843231" cy="110569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6D916FE6-53F9-467E-9DC8-6CB3D0F8DF14}"/>
                </a:ext>
              </a:extLst>
            </p:cNvPr>
            <p:cNvSpPr txBox="1"/>
            <p:nvPr/>
          </p:nvSpPr>
          <p:spPr>
            <a:xfrm>
              <a:off x="1774564" y="1425531"/>
              <a:ext cx="1832546" cy="11056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anchor="ctr"/>
            <a:lstStyle>
              <a:lvl1pPr defTabSz="800100">
                <a:spcBef>
                  <a:spcPts val="18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defTabSz="800100">
                <a:spcBef>
                  <a:spcPts val="12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defTabSz="800100">
                <a:spcBef>
                  <a:spcPts val="8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defTabSz="8001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defTabSz="8001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這是你幼稚園的照片</a:t>
              </a:r>
              <a:r>
                <a:rPr lang="en-US" altLang="zh-TW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?</a:t>
              </a:r>
              <a:r>
                <a:rPr lang="zh-TW" altLang="en-US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長得好像皮卡丘哦</a:t>
              </a:r>
              <a:r>
                <a:rPr lang="en-US" altLang="zh-TW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, </a:t>
              </a:r>
              <a:r>
                <a:rPr lang="zh-TW" altLang="en-US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好可愛</a:t>
              </a:r>
              <a:r>
                <a:rPr lang="en-US" altLang="zh-TW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.</a:t>
              </a:r>
              <a:endParaRPr lang="zh-TW" altLang="en-US" sz="1800">
                <a:solidFill>
                  <a:srgbClr val="7030A0"/>
                </a:solidFill>
                <a:latin typeface="Segoe Print" panose="02000800000000000000" pitchFamily="2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F39AD4BE-26C5-D448-A0FA-6D9A01F2A9E9}"/>
              </a:ext>
            </a:extLst>
          </p:cNvPr>
          <p:cNvGrpSpPr>
            <a:grpSpLocks/>
          </p:cNvGrpSpPr>
          <p:nvPr/>
        </p:nvGrpSpPr>
        <p:grpSpPr bwMode="auto">
          <a:xfrm>
            <a:off x="6648450" y="2092325"/>
            <a:ext cx="2132013" cy="1277938"/>
            <a:chOff x="2345583" y="457956"/>
            <a:chExt cx="2131851" cy="1279111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DD9A9F73-A4F1-40E3-A4D3-CB29B401AFA8}"/>
                </a:ext>
              </a:extLst>
            </p:cNvPr>
            <p:cNvSpPr/>
            <p:nvPr/>
          </p:nvSpPr>
          <p:spPr>
            <a:xfrm>
              <a:off x="2345583" y="457956"/>
              <a:ext cx="2131851" cy="127911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5DB6DD3D-7A6A-4CF9-97F5-B4CEA469E71F}"/>
                </a:ext>
              </a:extLst>
            </p:cNvPr>
            <p:cNvSpPr txBox="1"/>
            <p:nvPr/>
          </p:nvSpPr>
          <p:spPr>
            <a:xfrm>
              <a:off x="2345583" y="457956"/>
              <a:ext cx="2131851" cy="1279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anchor="ctr"/>
            <a:lstStyle>
              <a:lvl1pPr defTabSz="800100">
                <a:spcBef>
                  <a:spcPts val="18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defTabSz="800100">
                <a:spcBef>
                  <a:spcPts val="12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defTabSz="800100">
                <a:spcBef>
                  <a:spcPts val="8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defTabSz="8001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defTabSz="8001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你今天帶來的故事書好像很好看哦</a:t>
              </a:r>
              <a:r>
                <a:rPr lang="en-US" altLang="zh-TW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,</a:t>
              </a:r>
              <a:r>
                <a:rPr lang="zh-TW" altLang="en-US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可以借我嗎</a:t>
              </a:r>
              <a:r>
                <a:rPr lang="en-US" altLang="zh-TW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?</a:t>
              </a:r>
              <a:endParaRPr lang="zh-TW" altLang="en-US" sz="1800">
                <a:solidFill>
                  <a:srgbClr val="7030A0"/>
                </a:solidFill>
                <a:latin typeface="Segoe Print" panose="02000800000000000000" pitchFamily="2" charset="0"/>
                <a:ea typeface="新細明體" panose="02020500000000000000" pitchFamily="18" charset="-120"/>
              </a:endParaRPr>
            </a:p>
          </p:txBody>
        </p:sp>
      </p:grpSp>
      <p:graphicFrame>
        <p:nvGraphicFramePr>
          <p:cNvPr id="51" name="資料庫圖表 50">
            <a:extLst>
              <a:ext uri="{FF2B5EF4-FFF2-40B4-BE49-F238E27FC236}">
                <a16:creationId xmlns:a16="http://schemas.microsoft.com/office/drawing/2014/main" id="{4A72DAC8-F81F-4130-8507-B644CC8A6E0B}"/>
              </a:ext>
            </a:extLst>
          </p:cNvPr>
          <p:cNvGraphicFramePr/>
          <p:nvPr/>
        </p:nvGraphicFramePr>
        <p:xfrm>
          <a:off x="8082940" y="2825751"/>
          <a:ext cx="4477982" cy="368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2" name="資料庫圖表 51">
            <a:extLst>
              <a:ext uri="{FF2B5EF4-FFF2-40B4-BE49-F238E27FC236}">
                <a16:creationId xmlns:a16="http://schemas.microsoft.com/office/drawing/2014/main" id="{EFDD4A9E-2E30-44A0-9FBE-E0B8940F8CE2}"/>
              </a:ext>
            </a:extLst>
          </p:cNvPr>
          <p:cNvGraphicFramePr/>
          <p:nvPr/>
        </p:nvGraphicFramePr>
        <p:xfrm>
          <a:off x="5974010" y="3859624"/>
          <a:ext cx="2632828" cy="1295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53" name="群組 52">
            <a:extLst>
              <a:ext uri="{FF2B5EF4-FFF2-40B4-BE49-F238E27FC236}">
                <a16:creationId xmlns:a16="http://schemas.microsoft.com/office/drawing/2014/main" id="{47C23774-C407-2549-9398-19DC58F421B6}"/>
              </a:ext>
            </a:extLst>
          </p:cNvPr>
          <p:cNvGrpSpPr>
            <a:grpSpLocks/>
          </p:cNvGrpSpPr>
          <p:nvPr/>
        </p:nvGrpSpPr>
        <p:grpSpPr bwMode="auto">
          <a:xfrm>
            <a:off x="3841750" y="3859213"/>
            <a:ext cx="2132013" cy="1279525"/>
            <a:chOff x="387968" y="695602"/>
            <a:chExt cx="2131851" cy="1279111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20C625F-EA5D-4995-9795-E58B794DE2FC}"/>
                </a:ext>
              </a:extLst>
            </p:cNvPr>
            <p:cNvSpPr/>
            <p:nvPr/>
          </p:nvSpPr>
          <p:spPr>
            <a:xfrm>
              <a:off x="387968" y="695602"/>
              <a:ext cx="2131851" cy="127911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C384A97D-1B95-4E6B-9579-D570873421F8}"/>
                </a:ext>
              </a:extLst>
            </p:cNvPr>
            <p:cNvSpPr txBox="1"/>
            <p:nvPr/>
          </p:nvSpPr>
          <p:spPr>
            <a:xfrm>
              <a:off x="387968" y="695602"/>
              <a:ext cx="2131851" cy="1279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anchor="ctr"/>
            <a:lstStyle>
              <a:lvl1pPr defTabSz="889000">
                <a:spcBef>
                  <a:spcPts val="18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defTabSz="889000">
                <a:spcBef>
                  <a:spcPts val="12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defTabSz="889000">
                <a:spcBef>
                  <a:spcPts val="8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defTabSz="8890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defTabSz="8890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2000">
                  <a:solidFill>
                    <a:srgbClr val="FFFFFF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你跑得好慢好像烏龜喔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983D5234-0EFB-3445-9D4D-77CE877EC51F}"/>
              </a:ext>
            </a:extLst>
          </p:cNvPr>
          <p:cNvGrpSpPr>
            <a:grpSpLocks/>
          </p:cNvGrpSpPr>
          <p:nvPr/>
        </p:nvGrpSpPr>
        <p:grpSpPr bwMode="auto">
          <a:xfrm>
            <a:off x="9069388" y="3887788"/>
            <a:ext cx="2116137" cy="1208087"/>
            <a:chOff x="0" y="500265"/>
            <a:chExt cx="4477982" cy="2686789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23160D1-0C11-4E37-BFDA-47AB9C24F34B}"/>
                </a:ext>
              </a:extLst>
            </p:cNvPr>
            <p:cNvSpPr/>
            <p:nvPr/>
          </p:nvSpPr>
          <p:spPr>
            <a:xfrm>
              <a:off x="0" y="500265"/>
              <a:ext cx="4477982" cy="268678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51039C2E-44C8-4E7C-9A2C-AD957A2FA8CF}"/>
                </a:ext>
              </a:extLst>
            </p:cNvPr>
            <p:cNvSpPr txBox="1"/>
            <p:nvPr/>
          </p:nvSpPr>
          <p:spPr>
            <a:xfrm>
              <a:off x="0" y="500265"/>
              <a:ext cx="4477982" cy="26867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anchor="ctr"/>
            <a:lstStyle>
              <a:lvl1pPr defTabSz="800100">
                <a:spcBef>
                  <a:spcPts val="18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defTabSz="800100">
                <a:spcBef>
                  <a:spcPts val="12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defTabSz="800100">
                <a:spcBef>
                  <a:spcPts val="8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defTabSz="8001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defTabSz="800100">
                <a:spcBef>
                  <a:spcPts val="6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defTabSz="8001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r>
                <a:rPr lang="zh-TW" altLang="en-US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真沒想到你揮棒也打得到球</a:t>
              </a:r>
              <a:r>
                <a:rPr lang="en-US" altLang="zh-TW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, </a:t>
              </a:r>
              <a:r>
                <a:rPr lang="zh-TW" altLang="en-US" sz="1800">
                  <a:solidFill>
                    <a:srgbClr val="7030A0"/>
                  </a:solidFill>
                  <a:latin typeface="Segoe Print" panose="02000800000000000000" pitchFamily="2" charset="0"/>
                  <a:ea typeface="新細明體" panose="02020500000000000000" pitchFamily="18" charset="-120"/>
                </a:rPr>
                <a:t>進步囉</a:t>
              </a:r>
            </a:p>
          </p:txBody>
        </p:sp>
      </p:grpSp>
      <p:pic>
        <p:nvPicPr>
          <p:cNvPr id="14356" name="kids">
            <a:hlinkClick r:id="" action="ppaction://media"/>
            <a:extLst>
              <a:ext uri="{FF2B5EF4-FFF2-40B4-BE49-F238E27FC236}">
                <a16:creationId xmlns:a16="http://schemas.microsoft.com/office/drawing/2014/main" id="{32C67E73-F6AA-7744-872E-28A6B2F7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5926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ohoh">
            <a:hlinkClick r:id="" action="ppaction://media"/>
            <a:extLst>
              <a:ext uri="{FF2B5EF4-FFF2-40B4-BE49-F238E27FC236}">
                <a16:creationId xmlns:a16="http://schemas.microsoft.com/office/drawing/2014/main" id="{94A34BF7-0FEE-FB47-9147-7E6B30C3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63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F819CF7-531F-4662-91B1-94298336C94A}"/>
              </a:ext>
            </a:extLst>
          </p:cNvPr>
          <p:cNvSpPr/>
          <p:nvPr/>
        </p:nvSpPr>
        <p:spPr>
          <a:xfrm>
            <a:off x="10574755" y="6051407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體驗</a:t>
            </a:r>
          </a:p>
        </p:txBody>
      </p:sp>
    </p:spTree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5" grpId="0" animBg="1"/>
      <p:bldGraphic spid="5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>
            <a:extLst>
              <a:ext uri="{FF2B5EF4-FFF2-40B4-BE49-F238E27FC236}">
                <a16:creationId xmlns:a16="http://schemas.microsoft.com/office/drawing/2014/main" id="{2E72CF62-3AA3-1E41-9FD4-8DA0BEB58E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4763" y="268288"/>
            <a:ext cx="10058400" cy="1219200"/>
          </a:xfrm>
        </p:spPr>
        <p:txBody>
          <a:bodyPr/>
          <a:lstStyle/>
          <a:p>
            <a:pPr eaLnBrk="1" hangingPunct="1"/>
            <a:r>
              <a:rPr lang="zh-TW" altLang="en-US"/>
              <a:t>如何聰明面對嘲笑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B817D6-74CF-45B9-A1C4-CB0755416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3200"/>
              <a:t>你會分辨什麼是開玩笑</a:t>
            </a:r>
            <a:r>
              <a:rPr lang="en-US" altLang="zh-TW" sz="3200"/>
              <a:t>, </a:t>
            </a:r>
            <a:r>
              <a:rPr lang="zh-TW" altLang="en-US" sz="3200"/>
              <a:t>什麼是惡意嘲笑嗎</a:t>
            </a:r>
            <a:r>
              <a:rPr lang="en-US" altLang="zh-TW" sz="3200"/>
              <a:t>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TW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TW"/>
          </a:p>
          <a:p>
            <a:pPr eaLnBrk="1" hangingPunct="1"/>
            <a:r>
              <a:rPr lang="zh-TW" altLang="en-US" sz="3200"/>
              <a:t>善意的玩笑會拉近彼此距離</a:t>
            </a:r>
            <a:r>
              <a:rPr lang="en-US" altLang="zh-TW" sz="3200"/>
              <a:t>,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200"/>
              <a:t>但是不恰當的玩笑可能讓對方受傷</a:t>
            </a:r>
            <a:endParaRPr lang="en-US" altLang="zh-TW" sz="320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TW"/>
          </a:p>
          <a:p>
            <a:pPr eaLnBrk="1" hangingPunct="1"/>
            <a:endParaRPr lang="zh-TW" altLang="en-US"/>
          </a:p>
        </p:txBody>
      </p:sp>
      <p:pic>
        <p:nvPicPr>
          <p:cNvPr id="15364" name="圖片 3">
            <a:extLst>
              <a:ext uri="{FF2B5EF4-FFF2-40B4-BE49-F238E27FC236}">
                <a16:creationId xmlns:a16="http://schemas.microsoft.com/office/drawing/2014/main" id="{78AA989B-3BA3-F244-959F-C6B94205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3238500"/>
            <a:ext cx="3943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內容版面配置區 2">
            <a:hlinkClick r:id="rId3" action="ppaction://hlinkfile"/>
            <a:extLst>
              <a:ext uri="{FF2B5EF4-FFF2-40B4-BE49-F238E27FC236}">
                <a16:creationId xmlns:a16="http://schemas.microsoft.com/office/drawing/2014/main" id="{0170A978-B139-6F4D-88C0-71A28918BB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513" y="711200"/>
            <a:ext cx="10202862" cy="5410200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2B754FF-9CC1-4E49-88EC-75A62D0CA65B}"/>
              </a:ext>
            </a:extLst>
          </p:cNvPr>
          <p:cNvSpPr txBox="1"/>
          <p:nvPr/>
        </p:nvSpPr>
        <p:spPr>
          <a:xfrm>
            <a:off x="7243763" y="625792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01’:11”~08’:09”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9DA28-C3BF-7443-8E46-FFD5381F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14" y="0"/>
            <a:ext cx="10058400" cy="1219200"/>
          </a:xfrm>
        </p:spPr>
        <p:txBody>
          <a:bodyPr/>
          <a:lstStyle/>
          <a:p>
            <a:r>
              <a:rPr lang="zh-TW" altLang="en-US" dirty="0"/>
              <a:t>如何分辨是不是開玩笑？</a:t>
            </a:r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1134FD9-D720-9440-96AA-862D44074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93" y="1437034"/>
            <a:ext cx="1217007" cy="4859016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B3B857-B35F-D645-8945-C0C853CA2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4" y="1437034"/>
            <a:ext cx="1195386" cy="47908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04BD7F-B205-A54F-B901-11BFC43D1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73" y="1437034"/>
            <a:ext cx="1166447" cy="49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329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B54F485-5ACF-3C46-9C8E-96CBEFB7C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08" y="330200"/>
            <a:ext cx="9297530" cy="6019800"/>
          </a:xfrm>
        </p:spPr>
      </p:pic>
    </p:spTree>
    <p:extLst>
      <p:ext uri="{BB962C8B-B14F-4D97-AF65-F5344CB8AC3E}">
        <p14:creationId xmlns:p14="http://schemas.microsoft.com/office/powerpoint/2010/main" val="68767184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477BE24-0D8C-4843-8B18-70BA31CB8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11" y="330200"/>
            <a:ext cx="8975080" cy="6146800"/>
          </a:xfrm>
        </p:spPr>
      </p:pic>
    </p:spTree>
    <p:extLst>
      <p:ext uri="{BB962C8B-B14F-4D97-AF65-F5344CB8AC3E}">
        <p14:creationId xmlns:p14="http://schemas.microsoft.com/office/powerpoint/2010/main" val="93228201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70610B-80CB-6048-8575-37E6082BCE35}"/>
              </a:ext>
            </a:extLst>
          </p:cNvPr>
          <p:cNvSpPr/>
          <p:nvPr/>
        </p:nvSpPr>
        <p:spPr>
          <a:xfrm>
            <a:off x="2680880" y="719435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/>
              <a:t>如何</a:t>
            </a:r>
            <a:r>
              <a:rPr lang="zh-CN" altLang="en-US" sz="5400" dirty="0"/>
              <a:t>應對別人的嘲笑</a:t>
            </a:r>
            <a:r>
              <a:rPr lang="zh-TW" altLang="en-US" sz="5400" dirty="0"/>
              <a:t>？</a:t>
            </a:r>
            <a:endParaRPr lang="zh-TW" alt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0E9954-31FC-2E46-9B8B-08797A06D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80" y="1642765"/>
            <a:ext cx="6727030" cy="444499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3E67097-A1DA-8147-A41E-24477C8ACAA6}"/>
              </a:ext>
            </a:extLst>
          </p:cNvPr>
          <p:cNvSpPr txBox="1"/>
          <p:nvPr/>
        </p:nvSpPr>
        <p:spPr>
          <a:xfrm>
            <a:off x="7243762" y="6257924"/>
            <a:ext cx="3068637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08’:20”~15’:20”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789069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以繪畫表現景觀設計的自然風景簡報 (寬螢幕)</Template>
  <TotalTime>852</TotalTime>
  <Words>323</Words>
  <Application>Microsoft Macintosh PowerPoint</Application>
  <PresentationFormat>寬螢幕</PresentationFormat>
  <Paragraphs>56</Paragraphs>
  <Slides>13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微軟正黑體</vt:lpstr>
      <vt:lpstr>新細明體</vt:lpstr>
      <vt:lpstr>Arial</vt:lpstr>
      <vt:lpstr>Segoe Print</vt:lpstr>
      <vt:lpstr>大自然插畫 16X9</vt:lpstr>
      <vt:lpstr> 第二講-我會聰明面對嘲笑 資料來源:慈濟大愛電視台「當我們童在一起」兒童節目 </vt:lpstr>
      <vt:lpstr>情緒搖控器</vt:lpstr>
      <vt:lpstr>PowerPoint 簡報</vt:lpstr>
      <vt:lpstr>如何聰明面對嘲笑?</vt:lpstr>
      <vt:lpstr>PowerPoint 簡報</vt:lpstr>
      <vt:lpstr>如何分辨是不是開玩笑？</vt:lpstr>
      <vt:lpstr>PowerPoint 簡報</vt:lpstr>
      <vt:lpstr>PowerPoint 簡報</vt:lpstr>
      <vt:lpstr>PowerPoint 簡報</vt:lpstr>
      <vt:lpstr>PowerPoint 簡報</vt:lpstr>
      <vt:lpstr>請翻開學習單完成第12~13頁</vt:lpstr>
      <vt:lpstr>PowerPoint 簡報</vt:lpstr>
      <vt:lpstr>PowerPoint 簡報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敦化國小106學年五年十五班 志工家長Iris Chen 製作 資料來源:慈濟大愛電視台「當我們童在一起」兒童節目 </dc:title>
  <dc:creator>Iris Chen</dc:creator>
  <cp:lastModifiedBy>Iris Chen</cp:lastModifiedBy>
  <cp:revision>48</cp:revision>
  <dcterms:created xsi:type="dcterms:W3CDTF">2017-09-22T15:22:27Z</dcterms:created>
  <dcterms:modified xsi:type="dcterms:W3CDTF">2018-12-23T15:39:43Z</dcterms:modified>
</cp:coreProperties>
</file>