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1882" y="-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F39ED9C-2E78-48DA-9E00-78799745E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40BA593-FF9B-44C1-94E1-C035427E1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9671E58-B210-41CD-ACBF-73F17557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1A4DAE1-ECD2-4CE0-B38D-607CEAB0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75A43D7-77B5-4DF9-A96B-FB29D5CC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69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094CF7-90E7-4A77-8296-D90FA054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C60361B-3C75-4238-95E8-BDDD65955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5C9A9C0-D491-4277-829F-35F2F6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886B6CD-D443-4BFE-9DA8-AD6E2A89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E2BD9CB-F988-438B-A69A-0EA7033F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7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1A440D1-D380-4FC8-ACCC-92610F49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3EDD6AA-657B-460B-9AFB-1A1C3C12A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23A8CE7-2D1F-4BA4-8F32-75BDB80C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C6089D5-3621-490F-B284-F134A146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3CA58B4-43F1-418E-947E-B6C1F03B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86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2F2303-1419-48F5-B4CD-0D6BE234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695110A-BE5E-43F7-86ED-3BE20353B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4E7D2C7-28DF-48D1-A2A9-A54F04F2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5369091-BD64-417D-942E-D6BBAEDC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6D7806E-266F-48D1-9D20-99AD9F6E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50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95FA74E-5E4F-43E2-BDC1-EA0B14E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4DAF758-664D-46BA-8D82-EB90549DD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2FE748A-58B0-4EF2-82D5-825E83F7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22E7A9-81B7-40CA-B75F-F303760F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038A84C-B5D5-4EB4-9B60-3AEDE0DB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85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C9C9CA7-227A-49F0-93F8-E2D5BB6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FED66A2-F40E-4522-8E22-A0C32A09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856D2667-E709-43FE-AB43-BB27EA41C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F815A2E-6B80-4FF8-8C08-B43C88CF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4491F90-E819-4850-93EC-EDAC93F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CB64BF4-A7B4-4182-BC3F-9ACAE222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7A0950A-A438-437A-9834-2CBD56F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90CFECD-F134-4E34-9BD7-5148D003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9131316-FBFD-4927-BEA0-AB62AEAF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71E86E2-C831-4AC6-9A31-3924F256B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ED69044B-2A0C-4A96-B4DE-9E3C9F8A8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D88C20F7-B94D-4F85-A4A1-95D669B8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1A862BC8-9FEB-4E14-9B51-2CD0AF63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48884966-FFD8-4893-8CF8-3CD63FF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921201-D121-4AC3-AAC4-10BF77F7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F28853D4-2ABA-42EF-83EB-6F543408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7818E743-06AD-4F6B-B128-4ABC9F1A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9F80DDB-1745-46EE-B04D-BA47F854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86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272DACC-5905-40F0-B265-36BE841D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A7532D8-2307-4896-BD4D-7C88FB2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D3DF936-7909-47DF-917C-8AF3C22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33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383302-CA8C-4802-AA9D-8F0DD65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D6B269B-9137-4ACF-81AE-97F71BB1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1C56244-CE77-4A13-9859-AA80A1714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B8E42AB-7FB9-496A-B428-9F02A88A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917A5BC-4D89-402D-B029-3FF012E7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1C0D7BD-E6F9-4CDC-8C7A-A49EF058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13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E67723-7ED0-465D-B43F-15171CEE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82541B53-3A23-41F9-A47B-3C3A718B7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5FF453C-7FBB-491B-9ACD-7FBB5B59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40E1045-0A35-4994-83DF-422E544D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4A3D532-4B4A-4CDE-B8DE-0076AFC7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F1EA152-9FF5-49BF-A749-68F3CFC0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73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78BA0FA-8B7C-4B48-9099-344AACB9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49C4DD6-4338-4320-B13F-32650CB8E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78D3B43-AE25-4862-AF45-F473C9787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8ACC-B9B0-4512-A302-F7E1F5E47CDF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49832BF-69C3-479F-9561-E907D7DBD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A1DB077-4AF2-4B54-9BF5-177AFF1E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6358-425D-4569-8E1A-5F75D01B3F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VFATBMqYRL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AB34DCA-9EEC-45E7-8304-5A34F457C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3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9376FEB-FC8E-4F7B-AC05-D9017310C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93DD215-7763-4D88-8275-AE98B67D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E023EB-051D-4377-AE48-48E57134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0EE60BED-0A22-4F7D-9711-ECC62E42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155578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5757E80-AC0D-4E18-A880-7B71811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5A65E8AA-2969-4F77-971D-E127E620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8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E0DE3E-08BA-46DA-A825-81E82825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ADB23B15-FA60-40E4-9209-909A83DBC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922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9BC8160-AE20-468C-B67A-EE7E999F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5FF2E39-4BD2-4DE5-AC98-DEDA5FD0A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9AEE1DE-6DC5-4313-9442-31B3663A6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123C9CE-14F9-42F4-9C46-0C7082829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xmlns="" id="{30E4AEDA-F0C8-435D-8196-0FA751A5B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AF5B184-EF0B-457D-9D12-290876A61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E023EB-051D-4377-AE48-48E57134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27959949-330C-4E0F-A354-1DCCBBB60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9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5757E80-AC0D-4E18-A880-7B71811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6412CFE9-5C51-45FD-AECF-7EF44825F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827"/>
          </a:xfrm>
        </p:spPr>
      </p:pic>
    </p:spTree>
    <p:extLst>
      <p:ext uri="{BB962C8B-B14F-4D97-AF65-F5344CB8AC3E}">
        <p14:creationId xmlns:p14="http://schemas.microsoft.com/office/powerpoint/2010/main" val="2494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E0DE3E-08BA-46DA-A825-81E82825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7AE0C06-3BF3-438A-AFF1-E0F5895B6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3587"/>
          </a:xfrm>
        </p:spPr>
      </p:pic>
    </p:spTree>
    <p:extLst>
      <p:ext uri="{BB962C8B-B14F-4D97-AF65-F5344CB8AC3E}">
        <p14:creationId xmlns:p14="http://schemas.microsoft.com/office/powerpoint/2010/main" val="2084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1B7C252-5B5C-403F-ACD5-D55BB24E0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E21B85-1CE8-435E-ADBA-66254E10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359FEF8-F6C2-4094-A002-72DA00CD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17BD8DA-F095-4AF0-ABC8-5BF42660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如螢幕大小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3</cp:revision>
  <dcterms:created xsi:type="dcterms:W3CDTF">2017-12-15T02:56:36Z</dcterms:created>
  <dcterms:modified xsi:type="dcterms:W3CDTF">2017-12-26T07:00:01Z</dcterms:modified>
</cp:coreProperties>
</file>