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73" r:id="rId8"/>
    <p:sldId id="268" r:id="rId9"/>
    <p:sldId id="258" r:id="rId10"/>
    <p:sldId id="259" r:id="rId11"/>
    <p:sldId id="260" r:id="rId12"/>
    <p:sldId id="261" r:id="rId13"/>
    <p:sldId id="262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414" y="-8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95DF094-BFAF-4EFB-8002-BED27C684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BB6DDD4-0730-4D65-8990-B0124540D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454FB2E-1A1A-4D75-9098-2AE349CE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36DFBF2-8AE5-4C33-AA53-76BCCB30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6991754-B393-4A61-81E9-24BE471D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86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B3197C7-D876-4B3C-B4E9-2B81EA3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F2FEF7B-A29A-4262-A4A4-8464981E9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C44FF40-BD26-483E-BB2B-2F2BC723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C60C479-8B6E-4949-8F34-36D12CFC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66977EA-8134-4991-A453-4636A924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3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F9A31613-93A8-44DB-AA8D-9FF164CF3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D1B6524-724E-47D5-8375-5F0AC9432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2C02088-C322-406D-B444-25763FEA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E3F4D03-0A63-4B59-ABB2-0E8F509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1592750-F822-4852-ADBB-A717744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6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FC94EE-930D-4437-90C7-B5A9844F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8D3777C-ED3F-4375-BFA0-B6EF8CB21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042A825-0F7A-41B5-A716-FB95061C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5136E7C-B7BB-4EC0-956D-DFA853E6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F84A580-D532-4B87-AEFD-1F35499B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79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333DDE8-53F8-41B5-B96C-78CF071B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58C3676-3363-49F3-8776-A3F8B5A67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38DF878-48A1-45B2-B6C4-223D2F79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48946A9-DF5C-4022-9AAC-D7A9EB0C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233BDD8-DA68-4D86-831E-E6A62B64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3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7C2A183-BCDB-45A9-AE45-E2DCA81E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4858470-11E4-47AF-AD8D-92AB1830D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94BE04E6-F6C2-4074-888C-5B2C67550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EE832F6-6307-4272-AB10-DCD3DCA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22830CC-21EF-483F-A028-2998E854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5EE347F-4E2B-4385-B7AB-72A0145D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28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FB8D42E-71E0-48F4-89B4-952FB274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72276C9-47CF-4166-A4DC-FDE7C02A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22BF783-C475-43E3-BE68-3749318F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B78F914-16DA-4504-9CE5-FC4E549C1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14F251D7-10DC-44C0-A7C4-05D9E2172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AEA8CF8B-A59D-42CF-B0D0-65CA8310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B8359A17-7694-4E81-882D-CCEBA9A0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03972979-DA3B-489A-B42B-B5478968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48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439E3FF-87EB-494F-9FFB-ECB4FA8F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F957DA7-197D-44DD-9C64-0F9ACFFF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5E9392E7-FB32-4721-BBE5-176861E5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E0A4B11-3778-4EE8-A3C0-96C22BBE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19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754B7F27-7881-4C02-B6E2-EF1D3E46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AF0D465D-1DD5-4D70-AFE3-27B86A4A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954FDC9-78E4-4E0E-9300-F4745E46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12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0A80AFF-1CC7-4E1A-A46D-0EAB26C0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3797247-FB7D-4EB4-B397-4F3594B4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94C297B-26E1-407B-A17F-190359157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A5063FC-1F04-4AE2-8395-297FD56A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8B3AC36-6C7A-4699-B890-3BC95339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FF22A5A-9428-41D7-9AA5-C2C2B216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1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30E46A-D633-458A-BF5F-DBE14BD9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F86B7F77-A698-4924-984E-B04A7DFA4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57B64C9-D795-4EAD-AC68-00E80251D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BBDCF78-2A17-4558-B51F-1EA24251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22D6DEC-4CBB-4CEC-A59E-EE8FEDE7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40C1C7B-477E-480B-9768-4079CC36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15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24B435C-94D0-4CC5-9DE2-2273B615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BDC21E5-BC49-407C-BC86-31169BCC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CE7017F-BC99-4BAC-B510-C4BC6D010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236F-2D18-4F0B-A0B3-8F7F0F50D77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7F1FB57-C25E-4E30-AF73-D2893220C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EB1DD0A-097F-4B89-A383-B4E159C4B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6D8C-7DCC-4E1B-B689-8DBA0771EA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wDCGKI-wUj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wDCGKI-wUj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iVPoEw2fUT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bY9hd9dK9y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6AFC538-1741-42D8-9E20-FBDFFF7D8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20B7421B-CBD5-405F-84EE-E6D0A9E82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465BA63D-0AB1-44B4-8F76-805C8FFF5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0F94090-4037-45C7-B153-90902D302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D02DF21-6548-4C52-A9A3-A81809529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22DD552-F5DF-4E94-A0F7-54C88B6F9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0B6ECF1-5755-4EE1-BE9B-9BDF28D4D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CF15001-1112-47A7-8DEE-445646EE4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7D1E55-20EA-46D0-A376-0E9F7501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C7B5413E-39FF-453F-A90D-4B7AE022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544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0561C97-A158-4B8F-8622-B58F997B8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51DD768-42A5-4F75-97D0-76ED5010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5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9ECC5A3-8BCA-4A1D-A638-84D2533A1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AE51BA2-FE01-491F-89E0-91EB4E691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C2C0784C-95C0-461A-AC17-51BBF2D89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C2C0784C-95C0-461A-AC17-51BBF2D89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05C00A0-B05F-4156-8F54-7F8F5754D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3D9DCCC-272D-46D5-B8EC-D0C02601E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如螢幕大小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WEI</cp:lastModifiedBy>
  <cp:revision>6</cp:revision>
  <dcterms:created xsi:type="dcterms:W3CDTF">2017-12-15T03:49:58Z</dcterms:created>
  <dcterms:modified xsi:type="dcterms:W3CDTF">2018-08-24T03:31:43Z</dcterms:modified>
</cp:coreProperties>
</file>