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838" y="-4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B47217A-B475-46AD-8BB9-2ED7DF7D7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0331DE4A-595E-47FE-BB1E-FBFE336CF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7C94842-F248-4681-A0CB-B03B0A14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5F2-F4C0-473A-AFF0-71F92ECCE73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2E0D3DB5-76A3-4EC0-B9F1-F790C1CE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A3AE1DA-8EA0-4125-B1E8-8CCE408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18A-07D0-4BA6-BE34-9341DD4C49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947E5BD-13BE-4282-9B80-6775DED1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F8E202F9-1758-4000-BC31-1ACD33A16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26399C3B-7C6B-4E6C-8132-C4C096E37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5F2-F4C0-473A-AFF0-71F92ECCE73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3FDB8B3D-5B3A-4656-9425-9919B669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A99A5B1-E9BC-4589-95DA-68FE5382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18A-07D0-4BA6-BE34-9341DD4C49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12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C451A6FE-03ED-4E91-8E96-37ACB3815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415D3C54-6C9D-4486-967B-F84A19B6D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9F313ACC-69B9-41BC-97DF-B6085C26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5F2-F4C0-473A-AFF0-71F92ECCE73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B0F9492-67FF-46F4-AA90-F1970CCD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8B8A0EAE-5829-429C-B1FA-E7F54990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18A-07D0-4BA6-BE34-9341DD4C49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37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6FDF7E1-FAEC-444A-9B66-57F5C081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DC5A1943-6A25-4083-8687-8F6506505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E073334-AC10-4F00-9D19-D90193BA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5F2-F4C0-473A-AFF0-71F92ECCE73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58CB7C19-D060-4D6A-901F-5A1187F3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A937B33D-B6A5-46A5-A23B-51B6D8E8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18A-07D0-4BA6-BE34-9341DD4C49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80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0C8DEA8-1531-4771-B5DE-E631F615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692D6D65-9D8A-4BF3-8AE2-F2DA88F2D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6EB4A362-745F-4690-B850-FBFA5F1B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5F2-F4C0-473A-AFF0-71F92ECCE73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1E6DB54-F2F4-4D13-BCA6-E26CB3E7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42CD49B9-F66D-441C-ADD4-525C12D3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18A-07D0-4BA6-BE34-9341DD4C49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72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2A6832C-57B3-42B1-A936-352B48352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EB349AEB-14A4-4839-89D8-3014C1A6D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95A290B0-E35E-4483-BC9C-2C5265BA3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FF1A07A3-9F1C-4E5A-AF3A-E9AF4645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5F2-F4C0-473A-AFF0-71F92ECCE73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BC00C2B2-8059-4CC2-B9FB-9287481C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8FE9849B-6736-4481-AECD-9A843725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18A-07D0-4BA6-BE34-9341DD4C49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09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E4C1C34-9087-4FA1-A7AF-74A0DD4A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640134D6-2FBB-4EBF-A2F2-B524771B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61A92A45-564E-46D3-B212-352F7647B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FDC353D1-B71F-4464-8B11-98AEC51DB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62559E40-2603-4A4A-ACA1-2EA1B7696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AFF6FEDE-BAE6-4AE0-B6AF-D1A446DD1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5F2-F4C0-473A-AFF0-71F92ECCE73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4DCBF08A-2A42-4867-A6EC-937459E8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ABA4141A-F724-4791-9111-D37453A5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18A-07D0-4BA6-BE34-9341DD4C49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29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31F6D8C-9C62-4B2F-8650-CDD59E1D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21FF945E-B3AC-4E59-B484-A6666F1A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5F2-F4C0-473A-AFF0-71F92ECCE73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EB745737-A098-4781-BBEC-1B6E028E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19D29E55-AD55-40B1-B1DF-B33909AE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18A-07D0-4BA6-BE34-9341DD4C49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64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EEAB3689-F0AC-4386-83BB-FD20ED95E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5F2-F4C0-473A-AFF0-71F92ECCE73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1C1FC7F7-2DC6-44F6-9B56-9B542887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714504A7-6A75-4104-B254-CB8C7F62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18A-07D0-4BA6-BE34-9341DD4C49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55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834D026-6010-4B64-97D7-7DE5D3DB5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C6B94C65-C0DB-4801-A9AD-E2B071EA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1F9C7916-A2F9-4762-AA41-4CF6BACB1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EC357807-DD55-4ECE-ADD3-3A39DC84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5F2-F4C0-473A-AFF0-71F92ECCE73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759B3541-CB3E-4E8A-ABF2-5298D772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875F6D59-D453-4DFD-AB61-A4BD6B1E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18A-07D0-4BA6-BE34-9341DD4C49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96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DA05A8A-DC6D-4F82-8977-36A1123E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583DBAC8-43C6-464B-BB06-6C7EB3870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F72B7647-BC36-4DC4-9807-2246B6453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80F7DE3B-2FEB-4C70-A731-61A1CFBAA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5F2-F4C0-473A-AFF0-71F92ECCE73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8B5AD41E-BA56-444C-96F1-38BA378A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EE4C034B-A0B3-4861-ADD6-A7D2C2F1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218A-07D0-4BA6-BE34-9341DD4C49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80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BBC6ABF9-05F1-4063-9F6A-60190062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BB8304A6-1433-47FE-9F6C-B3F36905D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DF054BB-0556-40C0-8A5D-B20E9349E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65F2-F4C0-473A-AFF0-71F92ECCE737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20A7EFE5-6472-474A-9A53-832BF3B6A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A4501788-3E05-448C-A3DC-4C511E690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6218A-07D0-4BA6-BE34-9341DD4C49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25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youtu.be/sQAXQ63Ltn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youtu.be/Qz74KvVqBw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youtu.be/Qz74KvVqBw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outu.be/MjGYpMi-4l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02804308-E880-4C80-A0A0-D22867EFA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3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0503A822-F7C1-45DC-9D49-07CC7ECBA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BC3A77C5-3736-47B4-8AF9-B0BD4B81D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A9E5751E-61AB-43E2-8BF6-3A29DB6C7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CA1A46DA-27D5-47C2-955D-ADDA7B37B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BE4064D0-A758-4E0A-98E4-48BDB7ABDF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="" xmlns:a16="http://schemas.microsoft.com/office/drawing/2014/main" id="{D3F1839F-41F3-4C18-9952-326A7D417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="" xmlns:a16="http://schemas.microsoft.com/office/drawing/2014/main" id="{6E869B10-4D0D-40E9-8549-87200CFF1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2E49E4D8-8460-494A-A891-FBB16FD18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57659774-3591-41E4-B6BA-C683B5B80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80093E60-141C-47E3-9A88-DF8E52080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1AFE273B-5DF1-4DEA-AEFD-0C2499406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94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CCA26F3A-24ED-42B4-BA6B-BE71107E2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="" xmlns:a16="http://schemas.microsoft.com/office/drawing/2014/main" id="{985B471A-3970-4BB7-88DC-7F05AC1CA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89C5B9C8-541E-447E-A190-EC3C3051B5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4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3BAACAD9-C417-42DA-9855-84D616B587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8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0DC17F82-339A-42C7-AF1B-6C7D713477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3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E88F3D99-28A5-4261-844D-2A5F8CFFB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="" xmlns:a16="http://schemas.microsoft.com/office/drawing/2014/main" id="{7D23CAD2-E098-4287-9F25-CE79A1F3B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D4F17828-2517-440A-9D12-89FA3E2F2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30937F2F-A181-4F6F-9712-02D3A3A0A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如螢幕大小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鍾佳儒</dc:creator>
  <cp:lastModifiedBy>WEI</cp:lastModifiedBy>
  <cp:revision>4</cp:revision>
  <dcterms:created xsi:type="dcterms:W3CDTF">2017-12-15T03:45:30Z</dcterms:created>
  <dcterms:modified xsi:type="dcterms:W3CDTF">2018-08-24T03:32:21Z</dcterms:modified>
</cp:coreProperties>
</file>